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6"/>
  </p:notesMasterIdLst>
  <p:sldIdLst>
    <p:sldId id="2449" r:id="rId3"/>
    <p:sldId id="2457" r:id="rId4"/>
    <p:sldId id="2450" r:id="rId5"/>
    <p:sldId id="2451" r:id="rId6"/>
    <p:sldId id="2452" r:id="rId7"/>
    <p:sldId id="2453" r:id="rId8"/>
    <p:sldId id="2454" r:id="rId9"/>
    <p:sldId id="2458" r:id="rId10"/>
    <p:sldId id="2459" r:id="rId11"/>
    <p:sldId id="2460" r:id="rId12"/>
    <p:sldId id="2461" r:id="rId13"/>
    <p:sldId id="2462" r:id="rId14"/>
    <p:sldId id="243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D0EBD-7AD0-4DA2-B447-6A88C34138F9}" v="79" dt="2024-12-10T23:07:58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o fernandes" userId="d41b0eee38644830" providerId="LiveId" clId="{DFDACE65-F7CF-4BD5-A4FD-F99660273F35}"/>
    <pc:docChg chg="undo custSel modSld">
      <pc:chgData name="claudio fernandes" userId="d41b0eee38644830" providerId="LiveId" clId="{DFDACE65-F7CF-4BD5-A4FD-F99660273F35}" dt="2024-11-19T20:21:31.993" v="262" actId="1076"/>
      <pc:docMkLst>
        <pc:docMk/>
      </pc:docMkLst>
      <pc:sldChg chg="modSp mod">
        <pc:chgData name="claudio fernandes" userId="d41b0eee38644830" providerId="LiveId" clId="{DFDACE65-F7CF-4BD5-A4FD-F99660273F35}" dt="2024-11-19T20:21:31.993" v="262" actId="1076"/>
        <pc:sldMkLst>
          <pc:docMk/>
          <pc:sldMk cId="927727573" sldId="2436"/>
        </pc:sldMkLst>
        <pc:spChg chg="mod">
          <ac:chgData name="claudio fernandes" userId="d41b0eee38644830" providerId="LiveId" clId="{DFDACE65-F7CF-4BD5-A4FD-F99660273F35}" dt="2024-11-19T20:21:31.597" v="261" actId="1076"/>
          <ac:spMkLst>
            <pc:docMk/>
            <pc:sldMk cId="927727573" sldId="2436"/>
            <ac:spMk id="8" creationId="{0B070B25-2BBC-49AC-9CFA-1CD7195DF2D6}"/>
          </ac:spMkLst>
        </pc:spChg>
        <pc:picChg chg="mod">
          <ac:chgData name="claudio fernandes" userId="d41b0eee38644830" providerId="LiveId" clId="{DFDACE65-F7CF-4BD5-A4FD-F99660273F35}" dt="2024-11-19T20:21:31.993" v="262" actId="1076"/>
          <ac:picMkLst>
            <pc:docMk/>
            <pc:sldMk cId="927727573" sldId="2436"/>
            <ac:picMk id="24" creationId="{E896B487-8C07-495F-95BF-B8F4960E1E8D}"/>
          </ac:picMkLst>
        </pc:picChg>
        <pc:picChg chg="mod">
          <ac:chgData name="claudio fernandes" userId="d41b0eee38644830" providerId="LiveId" clId="{DFDACE65-F7CF-4BD5-A4FD-F99660273F35}" dt="2024-11-19T20:21:30.476" v="258" actId="1076"/>
          <ac:picMkLst>
            <pc:docMk/>
            <pc:sldMk cId="927727573" sldId="2436"/>
            <ac:picMk id="40" creationId="{D5C5EA1B-F06D-4AD1-B526-89C2DF772232}"/>
          </ac:picMkLst>
        </pc:picChg>
      </pc:sldChg>
      <pc:sldChg chg="modSp mod">
        <pc:chgData name="claudio fernandes" userId="d41b0eee38644830" providerId="LiveId" clId="{DFDACE65-F7CF-4BD5-A4FD-F99660273F35}" dt="2024-11-19T20:12:58.387" v="28" actId="27636"/>
        <pc:sldMkLst>
          <pc:docMk/>
          <pc:sldMk cId="183382191" sldId="2449"/>
        </pc:sldMkLst>
        <pc:spChg chg="mod">
          <ac:chgData name="claudio fernandes" userId="d41b0eee38644830" providerId="LiveId" clId="{DFDACE65-F7CF-4BD5-A4FD-F99660273F35}" dt="2024-11-19T20:12:47.678" v="26" actId="20577"/>
          <ac:spMkLst>
            <pc:docMk/>
            <pc:sldMk cId="183382191" sldId="2449"/>
            <ac:spMk id="3" creationId="{C0AE828D-1E63-455F-949D-0C5454A7FE88}"/>
          </ac:spMkLst>
        </pc:spChg>
        <pc:spChg chg="mod">
          <ac:chgData name="claudio fernandes" userId="d41b0eee38644830" providerId="LiveId" clId="{DFDACE65-F7CF-4BD5-A4FD-F99660273F35}" dt="2024-11-19T20:12:06.525" v="1" actId="27636"/>
          <ac:spMkLst>
            <pc:docMk/>
            <pc:sldMk cId="183382191" sldId="2449"/>
            <ac:spMk id="4" creationId="{1D06D4F0-4D45-C509-DEDD-C6CA1D2F28AD}"/>
          </ac:spMkLst>
        </pc:spChg>
        <pc:spChg chg="mod">
          <ac:chgData name="claudio fernandes" userId="d41b0eee38644830" providerId="LiveId" clId="{DFDACE65-F7CF-4BD5-A4FD-F99660273F35}" dt="2024-11-19T20:12:58.387" v="28" actId="27636"/>
          <ac:spMkLst>
            <pc:docMk/>
            <pc:sldMk cId="183382191" sldId="2449"/>
            <ac:spMk id="5" creationId="{CD3C96FC-6907-D963-17CA-DA5887881F5A}"/>
          </ac:spMkLst>
        </pc:spChg>
      </pc:sldChg>
      <pc:sldChg chg="modSp mod">
        <pc:chgData name="claudio fernandes" userId="d41b0eee38644830" providerId="LiveId" clId="{DFDACE65-F7CF-4BD5-A4FD-F99660273F35}" dt="2024-11-19T20:17:59.483" v="156" actId="20577"/>
        <pc:sldMkLst>
          <pc:docMk/>
          <pc:sldMk cId="13076316" sldId="2450"/>
        </pc:sldMkLst>
        <pc:spChg chg="mod">
          <ac:chgData name="claudio fernandes" userId="d41b0eee38644830" providerId="LiveId" clId="{DFDACE65-F7CF-4BD5-A4FD-F99660273F35}" dt="2024-11-19T20:14:55.034" v="71" actId="20577"/>
          <ac:spMkLst>
            <pc:docMk/>
            <pc:sldMk cId="13076316" sldId="2450"/>
            <ac:spMk id="2" creationId="{9E93C006-70F0-8030-A251-67B084AB2998}"/>
          </ac:spMkLst>
        </pc:spChg>
        <pc:spChg chg="mod">
          <ac:chgData name="claudio fernandes" userId="d41b0eee38644830" providerId="LiveId" clId="{DFDACE65-F7CF-4BD5-A4FD-F99660273F35}" dt="2024-11-19T20:17:59.483" v="156" actId="20577"/>
          <ac:spMkLst>
            <pc:docMk/>
            <pc:sldMk cId="13076316" sldId="2450"/>
            <ac:spMk id="3" creationId="{657E89D3-07DE-9298-B7EF-6AF3C50539A1}"/>
          </ac:spMkLst>
        </pc:spChg>
        <pc:spChg chg="mod">
          <ac:chgData name="claudio fernandes" userId="d41b0eee38644830" providerId="LiveId" clId="{DFDACE65-F7CF-4BD5-A4FD-F99660273F35}" dt="2024-11-19T20:17:43.398" v="151" actId="20577"/>
          <ac:spMkLst>
            <pc:docMk/>
            <pc:sldMk cId="13076316" sldId="2450"/>
            <ac:spMk id="7" creationId="{C781A895-5D0C-153C-DF8F-51EA042BC9E9}"/>
          </ac:spMkLst>
        </pc:spChg>
      </pc:sldChg>
      <pc:sldChg chg="modSp mod">
        <pc:chgData name="claudio fernandes" userId="d41b0eee38644830" providerId="LiveId" clId="{DFDACE65-F7CF-4BD5-A4FD-F99660273F35}" dt="2024-11-19T20:19:13.709" v="189" actId="255"/>
        <pc:sldMkLst>
          <pc:docMk/>
          <pc:sldMk cId="984609618" sldId="2451"/>
        </pc:sldMkLst>
        <pc:spChg chg="mod">
          <ac:chgData name="claudio fernandes" userId="d41b0eee38644830" providerId="LiveId" clId="{DFDACE65-F7CF-4BD5-A4FD-F99660273F35}" dt="2024-11-19T20:19:13.709" v="189" actId="255"/>
          <ac:spMkLst>
            <pc:docMk/>
            <pc:sldMk cId="984609618" sldId="2451"/>
            <ac:spMk id="2" creationId="{9E93C006-70F0-8030-A251-67B084AB2998}"/>
          </ac:spMkLst>
        </pc:spChg>
        <pc:spChg chg="mod">
          <ac:chgData name="claudio fernandes" userId="d41b0eee38644830" providerId="LiveId" clId="{DFDACE65-F7CF-4BD5-A4FD-F99660273F35}" dt="2024-11-19T20:18:12.158" v="160" actId="27636"/>
          <ac:spMkLst>
            <pc:docMk/>
            <pc:sldMk cId="984609618" sldId="2451"/>
            <ac:spMk id="10" creationId="{0CCC595F-C77F-2649-3610-682B332C9B88}"/>
          </ac:spMkLst>
        </pc:spChg>
      </pc:sldChg>
      <pc:sldChg chg="modSp mod">
        <pc:chgData name="claudio fernandes" userId="d41b0eee38644830" providerId="LiveId" clId="{DFDACE65-F7CF-4BD5-A4FD-F99660273F35}" dt="2024-11-19T20:19:30.110" v="203" actId="27636"/>
        <pc:sldMkLst>
          <pc:docMk/>
          <pc:sldMk cId="3280425075" sldId="2452"/>
        </pc:sldMkLst>
        <pc:spChg chg="mod">
          <ac:chgData name="claudio fernandes" userId="d41b0eee38644830" providerId="LiveId" clId="{DFDACE65-F7CF-4BD5-A4FD-F99660273F35}" dt="2024-11-19T20:19:30.110" v="203" actId="27636"/>
          <ac:spMkLst>
            <pc:docMk/>
            <pc:sldMk cId="3280425075" sldId="2452"/>
            <ac:spMk id="2" creationId="{9E93C006-70F0-8030-A251-67B084AB2998}"/>
          </ac:spMkLst>
        </pc:spChg>
        <pc:spChg chg="mod">
          <ac:chgData name="claudio fernandes" userId="d41b0eee38644830" providerId="LiveId" clId="{DFDACE65-F7CF-4BD5-A4FD-F99660273F35}" dt="2024-11-19T20:18:28.495" v="164" actId="27636"/>
          <ac:spMkLst>
            <pc:docMk/>
            <pc:sldMk cId="3280425075" sldId="2452"/>
            <ac:spMk id="9" creationId="{F427117E-5B25-9E6F-57D4-7D524E2106EA}"/>
          </ac:spMkLst>
        </pc:spChg>
      </pc:sldChg>
      <pc:sldChg chg="modSp mod">
        <pc:chgData name="claudio fernandes" userId="d41b0eee38644830" providerId="LiveId" clId="{DFDACE65-F7CF-4BD5-A4FD-F99660273F35}" dt="2024-11-19T20:19:52.695" v="222" actId="255"/>
        <pc:sldMkLst>
          <pc:docMk/>
          <pc:sldMk cId="1185619542" sldId="2453"/>
        </pc:sldMkLst>
        <pc:spChg chg="mod">
          <ac:chgData name="claudio fernandes" userId="d41b0eee38644830" providerId="LiveId" clId="{DFDACE65-F7CF-4BD5-A4FD-F99660273F35}" dt="2024-11-19T20:19:52.695" v="222" actId="255"/>
          <ac:spMkLst>
            <pc:docMk/>
            <pc:sldMk cId="1185619542" sldId="2453"/>
            <ac:spMk id="2" creationId="{9E93C006-70F0-8030-A251-67B084AB2998}"/>
          </ac:spMkLst>
        </pc:spChg>
        <pc:spChg chg="mod">
          <ac:chgData name="claudio fernandes" userId="d41b0eee38644830" providerId="LiveId" clId="{DFDACE65-F7CF-4BD5-A4FD-F99660273F35}" dt="2024-11-19T20:19:41.293" v="209" actId="20577"/>
          <ac:spMkLst>
            <pc:docMk/>
            <pc:sldMk cId="1185619542" sldId="2453"/>
            <ac:spMk id="9" creationId="{B2754B94-AC0A-4A06-A18C-B93D2CE9847E}"/>
          </ac:spMkLst>
        </pc:spChg>
      </pc:sldChg>
      <pc:sldChg chg="modSp mod">
        <pc:chgData name="claudio fernandes" userId="d41b0eee38644830" providerId="LiveId" clId="{DFDACE65-F7CF-4BD5-A4FD-F99660273F35}" dt="2024-11-19T20:20:44.842" v="234" actId="27636"/>
        <pc:sldMkLst>
          <pc:docMk/>
          <pc:sldMk cId="1277155531" sldId="2454"/>
        </pc:sldMkLst>
        <pc:spChg chg="mod">
          <ac:chgData name="claudio fernandes" userId="d41b0eee38644830" providerId="LiveId" clId="{DFDACE65-F7CF-4BD5-A4FD-F99660273F35}" dt="2024-11-19T20:20:44.842" v="234" actId="27636"/>
          <ac:spMkLst>
            <pc:docMk/>
            <pc:sldMk cId="1277155531" sldId="2454"/>
            <ac:spMk id="2" creationId="{9E93C006-70F0-8030-A251-67B084AB2998}"/>
          </ac:spMkLst>
        </pc:spChg>
        <pc:spChg chg="mod">
          <ac:chgData name="claudio fernandes" userId="d41b0eee38644830" providerId="LiveId" clId="{DFDACE65-F7CF-4BD5-A4FD-F99660273F35}" dt="2024-11-19T20:20:38.861" v="226" actId="27636"/>
          <ac:spMkLst>
            <pc:docMk/>
            <pc:sldMk cId="1277155531" sldId="2454"/>
            <ac:spMk id="9" creationId="{7D23F751-91F9-6F28-3BC4-A7BA0FF5E4D5}"/>
          </ac:spMkLst>
        </pc:spChg>
      </pc:sldChg>
      <pc:sldChg chg="modSp mod">
        <pc:chgData name="claudio fernandes" userId="d41b0eee38644830" providerId="LiveId" clId="{DFDACE65-F7CF-4BD5-A4FD-F99660273F35}" dt="2024-11-19T20:14:28.815" v="65" actId="27636"/>
        <pc:sldMkLst>
          <pc:docMk/>
          <pc:sldMk cId="1047441515" sldId="2457"/>
        </pc:sldMkLst>
        <pc:spChg chg="mod">
          <ac:chgData name="claudio fernandes" userId="d41b0eee38644830" providerId="LiveId" clId="{DFDACE65-F7CF-4BD5-A4FD-F99660273F35}" dt="2024-11-19T20:14:28.815" v="65" actId="27636"/>
          <ac:spMkLst>
            <pc:docMk/>
            <pc:sldMk cId="1047441515" sldId="2457"/>
            <ac:spMk id="7" creationId="{C781A895-5D0C-153C-DF8F-51EA042BC9E9}"/>
          </ac:spMkLst>
        </pc:spChg>
      </pc:sldChg>
      <pc:sldChg chg="modSp mod">
        <pc:chgData name="claudio fernandes" userId="d41b0eee38644830" providerId="LiveId" clId="{DFDACE65-F7CF-4BD5-A4FD-F99660273F35}" dt="2024-11-19T20:20:53.489" v="238" actId="27636"/>
        <pc:sldMkLst>
          <pc:docMk/>
          <pc:sldMk cId="572463655" sldId="2458"/>
        </pc:sldMkLst>
        <pc:spChg chg="mod">
          <ac:chgData name="claudio fernandes" userId="d41b0eee38644830" providerId="LiveId" clId="{DFDACE65-F7CF-4BD5-A4FD-F99660273F35}" dt="2024-11-19T20:20:53.489" v="238" actId="27636"/>
          <ac:spMkLst>
            <pc:docMk/>
            <pc:sldMk cId="572463655" sldId="2458"/>
            <ac:spMk id="6" creationId="{C35A947B-D118-DED3-864C-7889399A9423}"/>
          </ac:spMkLst>
        </pc:spChg>
      </pc:sldChg>
      <pc:sldChg chg="modSp mod">
        <pc:chgData name="claudio fernandes" userId="d41b0eee38644830" providerId="LiveId" clId="{DFDACE65-F7CF-4BD5-A4FD-F99660273F35}" dt="2024-11-19T20:20:59.705" v="242" actId="27636"/>
        <pc:sldMkLst>
          <pc:docMk/>
          <pc:sldMk cId="151004891" sldId="2459"/>
        </pc:sldMkLst>
        <pc:spChg chg="mod">
          <ac:chgData name="claudio fernandes" userId="d41b0eee38644830" providerId="LiveId" clId="{DFDACE65-F7CF-4BD5-A4FD-F99660273F35}" dt="2024-11-19T20:20:59.705" v="242" actId="27636"/>
          <ac:spMkLst>
            <pc:docMk/>
            <pc:sldMk cId="151004891" sldId="2459"/>
            <ac:spMk id="6" creationId="{C35A947B-D118-DED3-864C-7889399A9423}"/>
          </ac:spMkLst>
        </pc:spChg>
      </pc:sldChg>
      <pc:sldChg chg="modSp mod">
        <pc:chgData name="claudio fernandes" userId="d41b0eee38644830" providerId="LiveId" clId="{DFDACE65-F7CF-4BD5-A4FD-F99660273F35}" dt="2024-11-19T20:21:03.637" v="246" actId="27636"/>
        <pc:sldMkLst>
          <pc:docMk/>
          <pc:sldMk cId="3390675259" sldId="2460"/>
        </pc:sldMkLst>
        <pc:spChg chg="mod">
          <ac:chgData name="claudio fernandes" userId="d41b0eee38644830" providerId="LiveId" clId="{DFDACE65-F7CF-4BD5-A4FD-F99660273F35}" dt="2024-11-19T20:21:03.637" v="246" actId="27636"/>
          <ac:spMkLst>
            <pc:docMk/>
            <pc:sldMk cId="3390675259" sldId="2460"/>
            <ac:spMk id="6" creationId="{C35A947B-D118-DED3-864C-7889399A9423}"/>
          </ac:spMkLst>
        </pc:spChg>
      </pc:sldChg>
      <pc:sldChg chg="modSp mod">
        <pc:chgData name="claudio fernandes" userId="d41b0eee38644830" providerId="LiveId" clId="{DFDACE65-F7CF-4BD5-A4FD-F99660273F35}" dt="2024-11-19T20:21:07.834" v="250" actId="27636"/>
        <pc:sldMkLst>
          <pc:docMk/>
          <pc:sldMk cId="3128125715" sldId="2461"/>
        </pc:sldMkLst>
        <pc:spChg chg="mod">
          <ac:chgData name="claudio fernandes" userId="d41b0eee38644830" providerId="LiveId" clId="{DFDACE65-F7CF-4BD5-A4FD-F99660273F35}" dt="2024-11-19T20:21:07.834" v="250" actId="27636"/>
          <ac:spMkLst>
            <pc:docMk/>
            <pc:sldMk cId="3128125715" sldId="2461"/>
            <ac:spMk id="6" creationId="{C35A947B-D118-DED3-864C-7889399A9423}"/>
          </ac:spMkLst>
        </pc:spChg>
      </pc:sldChg>
    </pc:docChg>
  </pc:docChgLst>
  <pc:docChgLst>
    <pc:chgData name="Cláudio José Azevedo Fernandes" userId="a9741ebe-6acf-4ef7-a5c2-d0263d40624c" providerId="ADAL" clId="{C1FD0EBD-7AD0-4DA2-B447-6A88C34138F9}"/>
    <pc:docChg chg="undo redo custSel addSld modSld">
      <pc:chgData name="Cláudio José Azevedo Fernandes" userId="a9741ebe-6acf-4ef7-a5c2-d0263d40624c" providerId="ADAL" clId="{C1FD0EBD-7AD0-4DA2-B447-6A88C34138F9}" dt="2024-12-11T00:20:39.358" v="1328" actId="14100"/>
      <pc:docMkLst>
        <pc:docMk/>
      </pc:docMkLst>
      <pc:sldChg chg="addSp delSp modSp mod">
        <pc:chgData name="Cláudio José Azevedo Fernandes" userId="a9741ebe-6acf-4ef7-a5c2-d0263d40624c" providerId="ADAL" clId="{C1FD0EBD-7AD0-4DA2-B447-6A88C34138F9}" dt="2024-11-21T23:45:31.691" v="1199" actId="14826"/>
        <pc:sldMkLst>
          <pc:docMk/>
          <pc:sldMk cId="927727573" sldId="2436"/>
        </pc:sldMkLst>
        <pc:spChg chg="mod">
          <ac:chgData name="Cláudio José Azevedo Fernandes" userId="a9741ebe-6acf-4ef7-a5c2-d0263d40624c" providerId="ADAL" clId="{C1FD0EBD-7AD0-4DA2-B447-6A88C34138F9}" dt="2024-11-21T22:46:10.084" v="1079" actId="1076"/>
          <ac:spMkLst>
            <pc:docMk/>
            <pc:sldMk cId="927727573" sldId="2436"/>
            <ac:spMk id="2" creationId="{46E2A511-8AE0-8832-42B7-FF83AE3C59B1}"/>
          </ac:spMkLst>
        </pc:spChg>
        <pc:spChg chg="add mod">
          <ac:chgData name="Cláudio José Azevedo Fernandes" userId="a9741ebe-6acf-4ef7-a5c2-d0263d40624c" providerId="ADAL" clId="{C1FD0EBD-7AD0-4DA2-B447-6A88C34138F9}" dt="2024-11-21T22:44:46.955" v="1038"/>
          <ac:spMkLst>
            <pc:docMk/>
            <pc:sldMk cId="927727573" sldId="2436"/>
            <ac:spMk id="7" creationId="{BD2226D1-2C0C-68DC-D6F8-8379389DCF1C}"/>
          </ac:spMkLst>
        </pc:spChg>
        <pc:spChg chg="mod">
          <ac:chgData name="Cláudio José Azevedo Fernandes" userId="a9741ebe-6acf-4ef7-a5c2-d0263d40624c" providerId="ADAL" clId="{C1FD0EBD-7AD0-4DA2-B447-6A88C34138F9}" dt="2024-11-21T22:43:46.830" v="1017" actId="1076"/>
          <ac:spMkLst>
            <pc:docMk/>
            <pc:sldMk cId="927727573" sldId="2436"/>
            <ac:spMk id="8" creationId="{0B070B25-2BBC-49AC-9CFA-1CD7195DF2D6}"/>
          </ac:spMkLst>
        </pc:spChg>
        <pc:spChg chg="mod">
          <ac:chgData name="Cláudio José Azevedo Fernandes" userId="a9741ebe-6acf-4ef7-a5c2-d0263d40624c" providerId="ADAL" clId="{C1FD0EBD-7AD0-4DA2-B447-6A88C34138F9}" dt="2024-11-21T22:45:37.531" v="1074" actId="1076"/>
          <ac:spMkLst>
            <pc:docMk/>
            <pc:sldMk cId="927727573" sldId="2436"/>
            <ac:spMk id="9" creationId="{9E2524A0-105C-4170-BB48-CD0756FB3DFE}"/>
          </ac:spMkLst>
        </pc:spChg>
        <pc:spChg chg="mod">
          <ac:chgData name="Cláudio José Azevedo Fernandes" userId="a9741ebe-6acf-4ef7-a5c2-d0263d40624c" providerId="ADAL" clId="{C1FD0EBD-7AD0-4DA2-B447-6A88C34138F9}" dt="2024-11-21T22:46:03.136" v="1078" actId="1076"/>
          <ac:spMkLst>
            <pc:docMk/>
            <pc:sldMk cId="927727573" sldId="2436"/>
            <ac:spMk id="10" creationId="{6E57A531-5B0F-485D-A015-BC78AD089BA6}"/>
          </ac:spMkLst>
        </pc:spChg>
        <pc:spChg chg="add mod">
          <ac:chgData name="Cláudio José Azevedo Fernandes" userId="a9741ebe-6acf-4ef7-a5c2-d0263d40624c" providerId="ADAL" clId="{C1FD0EBD-7AD0-4DA2-B447-6A88C34138F9}" dt="2024-11-21T22:45:53.545" v="1076" actId="1076"/>
          <ac:spMkLst>
            <pc:docMk/>
            <pc:sldMk cId="927727573" sldId="2436"/>
            <ac:spMk id="11" creationId="{72122390-BB94-AE35-1CD3-644E0939C73F}"/>
          </ac:spMkLst>
        </pc:spChg>
        <pc:picChg chg="add mod">
          <ac:chgData name="Cláudio José Azevedo Fernandes" userId="a9741ebe-6acf-4ef7-a5c2-d0263d40624c" providerId="ADAL" clId="{C1FD0EBD-7AD0-4DA2-B447-6A88C34138F9}" dt="2024-11-21T22:43:34.233" v="1015" actId="1076"/>
          <ac:picMkLst>
            <pc:docMk/>
            <pc:sldMk cId="927727573" sldId="2436"/>
            <ac:picMk id="3" creationId="{79FBA307-1381-28D6-0DA8-07654E124C2F}"/>
          </ac:picMkLst>
        </pc:picChg>
        <pc:picChg chg="add mod">
          <ac:chgData name="Cláudio José Azevedo Fernandes" userId="a9741ebe-6acf-4ef7-a5c2-d0263d40624c" providerId="ADAL" clId="{C1FD0EBD-7AD0-4DA2-B447-6A88C34138F9}" dt="2024-11-21T22:41:33.310" v="975" actId="1076"/>
          <ac:picMkLst>
            <pc:docMk/>
            <pc:sldMk cId="927727573" sldId="2436"/>
            <ac:picMk id="4" creationId="{1FA77CCD-373B-D669-5A60-86AF433F431E}"/>
          </ac:picMkLst>
        </pc:picChg>
        <pc:picChg chg="mod">
          <ac:chgData name="Cláudio José Azevedo Fernandes" userId="a9741ebe-6acf-4ef7-a5c2-d0263d40624c" providerId="ADAL" clId="{C1FD0EBD-7AD0-4DA2-B447-6A88C34138F9}" dt="2024-11-21T22:41:25.938" v="973" actId="1076"/>
          <ac:picMkLst>
            <pc:docMk/>
            <pc:sldMk cId="927727573" sldId="2436"/>
            <ac:picMk id="5" creationId="{F73F4298-607A-EFDA-80C7-2FC82135011F}"/>
          </ac:picMkLst>
        </pc:picChg>
        <pc:picChg chg="mod">
          <ac:chgData name="Cláudio José Azevedo Fernandes" userId="a9741ebe-6acf-4ef7-a5c2-d0263d40624c" providerId="ADAL" clId="{C1FD0EBD-7AD0-4DA2-B447-6A88C34138F9}" dt="2024-11-21T22:41:37.727" v="976" actId="1076"/>
          <ac:picMkLst>
            <pc:docMk/>
            <pc:sldMk cId="927727573" sldId="2436"/>
            <ac:picMk id="13" creationId="{63CC4F01-5A5D-88FA-3B43-E9AD3C241F38}"/>
          </ac:picMkLst>
        </pc:picChg>
        <pc:picChg chg="mod">
          <ac:chgData name="Cláudio José Azevedo Fernandes" userId="a9741ebe-6acf-4ef7-a5c2-d0263d40624c" providerId="ADAL" clId="{C1FD0EBD-7AD0-4DA2-B447-6A88C34138F9}" dt="2024-11-21T22:43:42.399" v="1016" actId="1076"/>
          <ac:picMkLst>
            <pc:docMk/>
            <pc:sldMk cId="927727573" sldId="2436"/>
            <ac:picMk id="24" creationId="{E896B487-8C07-495F-95BF-B8F4960E1E8D}"/>
          </ac:picMkLst>
        </pc:picChg>
        <pc:picChg chg="add del mod">
          <ac:chgData name="Cláudio José Azevedo Fernandes" userId="a9741ebe-6acf-4ef7-a5c2-d0263d40624c" providerId="ADAL" clId="{C1FD0EBD-7AD0-4DA2-B447-6A88C34138F9}" dt="2024-11-21T23:45:31.691" v="1199" actId="14826"/>
          <ac:picMkLst>
            <pc:docMk/>
            <pc:sldMk cId="927727573" sldId="2436"/>
            <ac:picMk id="40" creationId="{D5C5EA1B-F06D-4AD1-B526-89C2DF772232}"/>
          </ac:picMkLst>
        </pc:picChg>
      </pc:sldChg>
      <pc:sldChg chg="addSp delSp modSp mod setBg delDesignElem">
        <pc:chgData name="Cláudio José Azevedo Fernandes" userId="a9741ebe-6acf-4ef7-a5c2-d0263d40624c" providerId="ADAL" clId="{C1FD0EBD-7AD0-4DA2-B447-6A88C34138F9}" dt="2024-11-21T23:46:06.446" v="1201"/>
        <pc:sldMkLst>
          <pc:docMk/>
          <pc:sldMk cId="183382191" sldId="2449"/>
        </pc:sldMkLst>
        <pc:spChg chg="add del mod">
          <ac:chgData name="Cláudio José Azevedo Fernandes" userId="a9741ebe-6acf-4ef7-a5c2-d0263d40624c" providerId="ADAL" clId="{C1FD0EBD-7AD0-4DA2-B447-6A88C34138F9}" dt="2024-11-19T23:14:53.522" v="1" actId="478"/>
          <ac:spMkLst>
            <pc:docMk/>
            <pc:sldMk cId="183382191" sldId="2449"/>
            <ac:spMk id="6" creationId="{BE2107E4-9162-14C2-D680-C7CD2D64426E}"/>
          </ac:spMkLst>
        </pc:spChg>
        <pc:spChg chg="add del mod">
          <ac:chgData name="Cláudio José Azevedo Fernandes" userId="a9741ebe-6acf-4ef7-a5c2-d0263d40624c" providerId="ADAL" clId="{C1FD0EBD-7AD0-4DA2-B447-6A88C34138F9}" dt="2024-11-19T23:16:09.093" v="3" actId="478"/>
          <ac:spMkLst>
            <pc:docMk/>
            <pc:sldMk cId="183382191" sldId="2449"/>
            <ac:spMk id="9" creationId="{CC8D7940-3C5E-88A4-108B-2D24B044BEDA}"/>
          </ac:spMkLst>
        </pc:spChg>
        <pc:spChg chg="add del mod">
          <ac:chgData name="Cláudio José Azevedo Fernandes" userId="a9741ebe-6acf-4ef7-a5c2-d0263d40624c" providerId="ADAL" clId="{C1FD0EBD-7AD0-4DA2-B447-6A88C34138F9}" dt="2024-11-19T23:21:10.792" v="10" actId="478"/>
          <ac:spMkLst>
            <pc:docMk/>
            <pc:sldMk cId="183382191" sldId="2449"/>
            <ac:spMk id="11" creationId="{3E2C8170-3313-46FA-32FF-E786DFDCA83B}"/>
          </ac:spMkLst>
        </pc:spChg>
        <pc:spChg chg="add del">
          <ac:chgData name="Cláudio José Azevedo Fernandes" userId="a9741ebe-6acf-4ef7-a5c2-d0263d40624c" providerId="ADAL" clId="{C1FD0EBD-7AD0-4DA2-B447-6A88C34138F9}" dt="2024-11-19T23:17:31.735" v="9"/>
          <ac:spMkLst>
            <pc:docMk/>
            <pc:sldMk cId="183382191" sldId="2449"/>
            <ac:spMk id="14" creationId="{0671A8AE-40A1-4631-A6B8-581AFF065482}"/>
          </ac:spMkLst>
        </pc:spChg>
        <pc:spChg chg="add del">
          <ac:chgData name="Cláudio José Azevedo Fernandes" userId="a9741ebe-6acf-4ef7-a5c2-d0263d40624c" providerId="ADAL" clId="{C1FD0EBD-7AD0-4DA2-B447-6A88C34138F9}" dt="2024-11-19T23:17:31.735" v="9"/>
          <ac:spMkLst>
            <pc:docMk/>
            <pc:sldMk cId="183382191" sldId="2449"/>
            <ac:spMk id="16" creationId="{AB58EF07-17C2-48CF-ABB0-EEF1F17CB8F0}"/>
          </ac:spMkLst>
        </pc:spChg>
        <pc:spChg chg="add del">
          <ac:chgData name="Cláudio José Azevedo Fernandes" userId="a9741ebe-6acf-4ef7-a5c2-d0263d40624c" providerId="ADAL" clId="{C1FD0EBD-7AD0-4DA2-B447-6A88C34138F9}" dt="2024-11-19T23:17:31.735" v="9"/>
          <ac:spMkLst>
            <pc:docMk/>
            <pc:sldMk cId="183382191" sldId="2449"/>
            <ac:spMk id="18" creationId="{AF2F604E-43BE-4DC3-B983-E071523364F8}"/>
          </ac:spMkLst>
        </pc:spChg>
        <pc:spChg chg="add del">
          <ac:chgData name="Cláudio José Azevedo Fernandes" userId="a9741ebe-6acf-4ef7-a5c2-d0263d40624c" providerId="ADAL" clId="{C1FD0EBD-7AD0-4DA2-B447-6A88C34138F9}" dt="2024-11-19T23:17:31.735" v="9"/>
          <ac:spMkLst>
            <pc:docMk/>
            <pc:sldMk cId="183382191" sldId="2449"/>
            <ac:spMk id="20" creationId="{08C9B587-E65E-4B52-B37C-ABEBB6E87928}"/>
          </ac:spMkLst>
        </pc:spChg>
        <pc:picChg chg="add del mod">
          <ac:chgData name="Cláudio José Azevedo Fernandes" userId="a9741ebe-6acf-4ef7-a5c2-d0263d40624c" providerId="ADAL" clId="{C1FD0EBD-7AD0-4DA2-B447-6A88C34138F9}" dt="2024-11-21T23:45:46.215" v="1200" actId="14826"/>
          <ac:picMkLst>
            <pc:docMk/>
            <pc:sldMk cId="183382191" sldId="2449"/>
            <ac:picMk id="8" creationId="{9AB29DBC-55D3-49D9-BB44-4936739C4B57}"/>
          </ac:picMkLst>
        </pc:picChg>
      </pc:sldChg>
      <pc:sldChg chg="modSp mod">
        <pc:chgData name="Cláudio José Azevedo Fernandes" userId="a9741ebe-6acf-4ef7-a5c2-d0263d40624c" providerId="ADAL" clId="{C1FD0EBD-7AD0-4DA2-B447-6A88C34138F9}" dt="2024-12-10T20:12:53.165" v="1270" actId="20577"/>
        <pc:sldMkLst>
          <pc:docMk/>
          <pc:sldMk cId="13076316" sldId="2450"/>
        </pc:sldMkLst>
        <pc:spChg chg="mod">
          <ac:chgData name="Cláudio José Azevedo Fernandes" userId="a9741ebe-6acf-4ef7-a5c2-d0263d40624c" providerId="ADAL" clId="{C1FD0EBD-7AD0-4DA2-B447-6A88C34138F9}" dt="2024-11-19T23:28:10.011" v="34" actId="14100"/>
          <ac:spMkLst>
            <pc:docMk/>
            <pc:sldMk cId="13076316" sldId="2450"/>
            <ac:spMk id="2" creationId="{9E93C006-70F0-8030-A251-67B084AB2998}"/>
          </ac:spMkLst>
        </pc:spChg>
        <pc:spChg chg="mod">
          <ac:chgData name="Cláudio José Azevedo Fernandes" userId="a9741ebe-6acf-4ef7-a5c2-d0263d40624c" providerId="ADAL" clId="{C1FD0EBD-7AD0-4DA2-B447-6A88C34138F9}" dt="2024-12-10T20:12:53.165" v="1270" actId="20577"/>
          <ac:spMkLst>
            <pc:docMk/>
            <pc:sldMk cId="13076316" sldId="2450"/>
            <ac:spMk id="7" creationId="{C781A895-5D0C-153C-DF8F-51EA042BC9E9}"/>
          </ac:spMkLst>
        </pc:spChg>
        <pc:picChg chg="mod">
          <ac:chgData name="Cláudio José Azevedo Fernandes" userId="a9741ebe-6acf-4ef7-a5c2-d0263d40624c" providerId="ADAL" clId="{C1FD0EBD-7AD0-4DA2-B447-6A88C34138F9}" dt="2024-11-21T22:57:16.356" v="1090" actId="14826"/>
          <ac:picMkLst>
            <pc:docMk/>
            <pc:sldMk cId="13076316" sldId="2450"/>
            <ac:picMk id="5" creationId="{A0280051-D7F1-4438-B815-F0FF4906D141}"/>
          </ac:picMkLst>
        </pc:picChg>
      </pc:sldChg>
      <pc:sldChg chg="modSp mod">
        <pc:chgData name="Cláudio José Azevedo Fernandes" userId="a9741ebe-6acf-4ef7-a5c2-d0263d40624c" providerId="ADAL" clId="{C1FD0EBD-7AD0-4DA2-B447-6A88C34138F9}" dt="2024-11-21T23:06:25.604" v="1095" actId="14826"/>
        <pc:sldMkLst>
          <pc:docMk/>
          <pc:sldMk cId="984609618" sldId="2451"/>
        </pc:sldMkLst>
        <pc:spChg chg="mod">
          <ac:chgData name="Cláudio José Azevedo Fernandes" userId="a9741ebe-6acf-4ef7-a5c2-d0263d40624c" providerId="ADAL" clId="{C1FD0EBD-7AD0-4DA2-B447-6A88C34138F9}" dt="2024-11-19T23:28:05.155" v="33" actId="20577"/>
          <ac:spMkLst>
            <pc:docMk/>
            <pc:sldMk cId="984609618" sldId="2451"/>
            <ac:spMk id="2" creationId="{9E93C006-70F0-8030-A251-67B084AB2998}"/>
          </ac:spMkLst>
        </pc:spChg>
        <pc:spChg chg="mod">
          <ac:chgData name="Cláudio José Azevedo Fernandes" userId="a9741ebe-6acf-4ef7-a5c2-d0263d40624c" providerId="ADAL" clId="{C1FD0EBD-7AD0-4DA2-B447-6A88C34138F9}" dt="2024-11-21T22:58:47.082" v="1094" actId="20577"/>
          <ac:spMkLst>
            <pc:docMk/>
            <pc:sldMk cId="984609618" sldId="2451"/>
            <ac:spMk id="3" creationId="{A23216D7-B026-C012-9D0C-EF631AF4BD45}"/>
          </ac:spMkLst>
        </pc:spChg>
        <pc:picChg chg="mod">
          <ac:chgData name="Cláudio José Azevedo Fernandes" userId="a9741ebe-6acf-4ef7-a5c2-d0263d40624c" providerId="ADAL" clId="{C1FD0EBD-7AD0-4DA2-B447-6A88C34138F9}" dt="2024-11-21T23:06:25.604" v="1095" actId="14826"/>
          <ac:picMkLst>
            <pc:docMk/>
            <pc:sldMk cId="984609618" sldId="2451"/>
            <ac:picMk id="5" creationId="{A0280051-D7F1-4438-B815-F0FF4906D141}"/>
          </ac:picMkLst>
        </pc:picChg>
      </pc:sldChg>
      <pc:sldChg chg="modSp mod">
        <pc:chgData name="Cláudio José Azevedo Fernandes" userId="a9741ebe-6acf-4ef7-a5c2-d0263d40624c" providerId="ADAL" clId="{C1FD0EBD-7AD0-4DA2-B447-6A88C34138F9}" dt="2024-11-21T22:36:55.049" v="924" actId="20577"/>
        <pc:sldMkLst>
          <pc:docMk/>
          <pc:sldMk cId="3280425075" sldId="2452"/>
        </pc:sldMkLst>
        <pc:spChg chg="mod">
          <ac:chgData name="Cláudio José Azevedo Fernandes" userId="a9741ebe-6acf-4ef7-a5c2-d0263d40624c" providerId="ADAL" clId="{C1FD0EBD-7AD0-4DA2-B447-6A88C34138F9}" dt="2024-11-21T22:36:55.049" v="924" actId="20577"/>
          <ac:spMkLst>
            <pc:docMk/>
            <pc:sldMk cId="3280425075" sldId="2452"/>
            <ac:spMk id="3" creationId="{A23216D7-B026-C012-9D0C-EF631AF4BD45}"/>
          </ac:spMkLst>
        </pc:spChg>
      </pc:sldChg>
      <pc:sldChg chg="modSp mod">
        <pc:chgData name="Cláudio José Azevedo Fernandes" userId="a9741ebe-6acf-4ef7-a5c2-d0263d40624c" providerId="ADAL" clId="{C1FD0EBD-7AD0-4DA2-B447-6A88C34138F9}" dt="2024-11-21T23:10:42.038" v="1111" actId="14826"/>
        <pc:sldMkLst>
          <pc:docMk/>
          <pc:sldMk cId="1185619542" sldId="2453"/>
        </pc:sldMkLst>
        <pc:spChg chg="mod">
          <ac:chgData name="Cláudio José Azevedo Fernandes" userId="a9741ebe-6acf-4ef7-a5c2-d0263d40624c" providerId="ADAL" clId="{C1FD0EBD-7AD0-4DA2-B447-6A88C34138F9}" dt="2024-11-21T23:08:20.903" v="1110" actId="20577"/>
          <ac:spMkLst>
            <pc:docMk/>
            <pc:sldMk cId="1185619542" sldId="2453"/>
            <ac:spMk id="3" creationId="{A23216D7-B026-C012-9D0C-EF631AF4BD45}"/>
          </ac:spMkLst>
        </pc:spChg>
        <pc:picChg chg="mod">
          <ac:chgData name="Cláudio José Azevedo Fernandes" userId="a9741ebe-6acf-4ef7-a5c2-d0263d40624c" providerId="ADAL" clId="{C1FD0EBD-7AD0-4DA2-B447-6A88C34138F9}" dt="2024-11-21T23:10:42.038" v="1111" actId="14826"/>
          <ac:picMkLst>
            <pc:docMk/>
            <pc:sldMk cId="1185619542" sldId="2453"/>
            <ac:picMk id="5" creationId="{A0280051-D7F1-4438-B815-F0FF4906D141}"/>
          </ac:picMkLst>
        </pc:picChg>
      </pc:sldChg>
      <pc:sldChg chg="modSp mod">
        <pc:chgData name="Cláudio José Azevedo Fernandes" userId="a9741ebe-6acf-4ef7-a5c2-d0263d40624c" providerId="ADAL" clId="{C1FD0EBD-7AD0-4DA2-B447-6A88C34138F9}" dt="2024-11-21T23:16:42.244" v="1115" actId="14100"/>
        <pc:sldMkLst>
          <pc:docMk/>
          <pc:sldMk cId="1277155531" sldId="2454"/>
        </pc:sldMkLst>
        <pc:spChg chg="mod">
          <ac:chgData name="Cláudio José Azevedo Fernandes" userId="a9741ebe-6acf-4ef7-a5c2-d0263d40624c" providerId="ADAL" clId="{C1FD0EBD-7AD0-4DA2-B447-6A88C34138F9}" dt="2024-11-21T23:16:38.173" v="1114" actId="14100"/>
          <ac:spMkLst>
            <pc:docMk/>
            <pc:sldMk cId="1277155531" sldId="2454"/>
            <ac:spMk id="2" creationId="{9E93C006-70F0-8030-A251-67B084AB2998}"/>
          </ac:spMkLst>
        </pc:spChg>
        <pc:spChg chg="mod">
          <ac:chgData name="Cláudio José Azevedo Fernandes" userId="a9741ebe-6acf-4ef7-a5c2-d0263d40624c" providerId="ADAL" clId="{C1FD0EBD-7AD0-4DA2-B447-6A88C34138F9}" dt="2024-11-21T23:16:25.762" v="1113" actId="14100"/>
          <ac:spMkLst>
            <pc:docMk/>
            <pc:sldMk cId="1277155531" sldId="2454"/>
            <ac:spMk id="3" creationId="{A23216D7-B026-C012-9D0C-EF631AF4BD45}"/>
          </ac:spMkLst>
        </pc:spChg>
        <pc:picChg chg="mod">
          <ac:chgData name="Cláudio José Azevedo Fernandes" userId="a9741ebe-6acf-4ef7-a5c2-d0263d40624c" providerId="ADAL" clId="{C1FD0EBD-7AD0-4DA2-B447-6A88C34138F9}" dt="2024-11-21T23:16:42.244" v="1115" actId="14100"/>
          <ac:picMkLst>
            <pc:docMk/>
            <pc:sldMk cId="1277155531" sldId="2454"/>
            <ac:picMk id="5" creationId="{A0280051-D7F1-4438-B815-F0FF4906D141}"/>
          </ac:picMkLst>
        </pc:picChg>
      </pc:sldChg>
      <pc:sldChg chg="addSp delSp modSp mod">
        <pc:chgData name="Cláudio José Azevedo Fernandes" userId="a9741ebe-6acf-4ef7-a5c2-d0263d40624c" providerId="ADAL" clId="{C1FD0EBD-7AD0-4DA2-B447-6A88C34138F9}" dt="2024-12-04T17:53:17.893" v="1268" actId="14100"/>
        <pc:sldMkLst>
          <pc:docMk/>
          <pc:sldMk cId="1047441515" sldId="2457"/>
        </pc:sldMkLst>
        <pc:spChg chg="add del mod">
          <ac:chgData name="Cláudio José Azevedo Fernandes" userId="a9741ebe-6acf-4ef7-a5c2-d0263d40624c" providerId="ADAL" clId="{C1FD0EBD-7AD0-4DA2-B447-6A88C34138F9}" dt="2024-11-21T22:48:56.626" v="1083" actId="478"/>
          <ac:spMkLst>
            <pc:docMk/>
            <pc:sldMk cId="1047441515" sldId="2457"/>
            <ac:spMk id="6" creationId="{C14FA480-31C5-5F00-3F0A-51D4B8571C2D}"/>
          </ac:spMkLst>
        </pc:spChg>
        <pc:spChg chg="mod">
          <ac:chgData name="Cláudio José Azevedo Fernandes" userId="a9741ebe-6acf-4ef7-a5c2-d0263d40624c" providerId="ADAL" clId="{C1FD0EBD-7AD0-4DA2-B447-6A88C34138F9}" dt="2024-12-04T17:53:17.893" v="1268" actId="14100"/>
          <ac:spMkLst>
            <pc:docMk/>
            <pc:sldMk cId="1047441515" sldId="2457"/>
            <ac:spMk id="7" creationId="{C781A895-5D0C-153C-DF8F-51EA042BC9E9}"/>
          </ac:spMkLst>
        </pc:spChg>
        <pc:picChg chg="add del mod">
          <ac:chgData name="Cláudio José Azevedo Fernandes" userId="a9741ebe-6acf-4ef7-a5c2-d0263d40624c" providerId="ADAL" clId="{C1FD0EBD-7AD0-4DA2-B447-6A88C34138F9}" dt="2024-11-21T22:51:24.325" v="1088" actId="14100"/>
          <ac:picMkLst>
            <pc:docMk/>
            <pc:sldMk cId="1047441515" sldId="2457"/>
            <ac:picMk id="5" creationId="{A0280051-D7F1-4438-B815-F0FF4906D141}"/>
          </ac:picMkLst>
        </pc:picChg>
        <pc:picChg chg="add del">
          <ac:chgData name="Cláudio José Azevedo Fernandes" userId="a9741ebe-6acf-4ef7-a5c2-d0263d40624c" providerId="ADAL" clId="{C1FD0EBD-7AD0-4DA2-B447-6A88C34138F9}" dt="2024-11-21T22:48:55.845" v="1082" actId="22"/>
          <ac:picMkLst>
            <pc:docMk/>
            <pc:sldMk cId="1047441515" sldId="2457"/>
            <ac:picMk id="9" creationId="{401E5339-A65E-3A9A-CEF2-5171EB93842E}"/>
          </ac:picMkLst>
        </pc:picChg>
      </pc:sldChg>
      <pc:sldChg chg="modSp mod">
        <pc:chgData name="Cláudio José Azevedo Fernandes" userId="a9741ebe-6acf-4ef7-a5c2-d0263d40624c" providerId="ADAL" clId="{C1FD0EBD-7AD0-4DA2-B447-6A88C34138F9}" dt="2024-11-26T20:57:19.790" v="1252" actId="20577"/>
        <pc:sldMkLst>
          <pc:docMk/>
          <pc:sldMk cId="572463655" sldId="2458"/>
        </pc:sldMkLst>
        <pc:spChg chg="mod">
          <ac:chgData name="Cláudio José Azevedo Fernandes" userId="a9741ebe-6acf-4ef7-a5c2-d0263d40624c" providerId="ADAL" clId="{C1FD0EBD-7AD0-4DA2-B447-6A88C34138F9}" dt="2024-11-21T23:23:38.860" v="1130" actId="14100"/>
          <ac:spMkLst>
            <pc:docMk/>
            <pc:sldMk cId="572463655" sldId="2458"/>
            <ac:spMk id="2" creationId="{9E93C006-70F0-8030-A251-67B084AB2998}"/>
          </ac:spMkLst>
        </pc:spChg>
        <pc:spChg chg="mod">
          <ac:chgData name="Cláudio José Azevedo Fernandes" userId="a9741ebe-6acf-4ef7-a5c2-d0263d40624c" providerId="ADAL" clId="{C1FD0EBD-7AD0-4DA2-B447-6A88C34138F9}" dt="2024-11-26T20:57:19.790" v="1252" actId="20577"/>
          <ac:spMkLst>
            <pc:docMk/>
            <pc:sldMk cId="572463655" sldId="2458"/>
            <ac:spMk id="9" creationId="{02EE83BE-1B56-B608-B197-F07A8D45752D}"/>
          </ac:spMkLst>
        </pc:spChg>
        <pc:picChg chg="mod">
          <ac:chgData name="Cláudio José Azevedo Fernandes" userId="a9741ebe-6acf-4ef7-a5c2-d0263d40624c" providerId="ADAL" clId="{C1FD0EBD-7AD0-4DA2-B447-6A88C34138F9}" dt="2024-11-26T20:55:59.092" v="1219" actId="14100"/>
          <ac:picMkLst>
            <pc:docMk/>
            <pc:sldMk cId="572463655" sldId="2458"/>
            <ac:picMk id="5" creationId="{A0280051-D7F1-4438-B815-F0FF4906D141}"/>
          </ac:picMkLst>
        </pc:picChg>
      </pc:sldChg>
      <pc:sldChg chg="modSp mod">
        <pc:chgData name="Cláudio José Azevedo Fernandes" userId="a9741ebe-6acf-4ef7-a5c2-d0263d40624c" providerId="ADAL" clId="{C1FD0EBD-7AD0-4DA2-B447-6A88C34138F9}" dt="2024-11-26T20:57:13.227" v="1250" actId="20577"/>
        <pc:sldMkLst>
          <pc:docMk/>
          <pc:sldMk cId="151004891" sldId="2459"/>
        </pc:sldMkLst>
        <pc:spChg chg="mod">
          <ac:chgData name="Cláudio José Azevedo Fernandes" userId="a9741ebe-6acf-4ef7-a5c2-d0263d40624c" providerId="ADAL" clId="{C1FD0EBD-7AD0-4DA2-B447-6A88C34138F9}" dt="2024-11-21T23:30:06.240" v="1150" actId="14100"/>
          <ac:spMkLst>
            <pc:docMk/>
            <pc:sldMk cId="151004891" sldId="2459"/>
            <ac:spMk id="2" creationId="{9E93C006-70F0-8030-A251-67B084AB2998}"/>
          </ac:spMkLst>
        </pc:spChg>
        <pc:spChg chg="mod">
          <ac:chgData name="Cláudio José Azevedo Fernandes" userId="a9741ebe-6acf-4ef7-a5c2-d0263d40624c" providerId="ADAL" clId="{C1FD0EBD-7AD0-4DA2-B447-6A88C34138F9}" dt="2024-11-26T20:57:13.227" v="1250" actId="20577"/>
          <ac:spMkLst>
            <pc:docMk/>
            <pc:sldMk cId="151004891" sldId="2459"/>
            <ac:spMk id="9" creationId="{02EE83BE-1B56-B608-B197-F07A8D45752D}"/>
          </ac:spMkLst>
        </pc:spChg>
        <pc:picChg chg="mod">
          <ac:chgData name="Cláudio José Azevedo Fernandes" userId="a9741ebe-6acf-4ef7-a5c2-d0263d40624c" providerId="ADAL" clId="{C1FD0EBD-7AD0-4DA2-B447-6A88C34138F9}" dt="2024-11-21T23:32:11.100" v="1164" actId="14100"/>
          <ac:picMkLst>
            <pc:docMk/>
            <pc:sldMk cId="151004891" sldId="2459"/>
            <ac:picMk id="5" creationId="{A0280051-D7F1-4438-B815-F0FF4906D141}"/>
          </ac:picMkLst>
        </pc:picChg>
      </pc:sldChg>
      <pc:sldChg chg="modSp mod">
        <pc:chgData name="Cláudio José Azevedo Fernandes" userId="a9741ebe-6acf-4ef7-a5c2-d0263d40624c" providerId="ADAL" clId="{C1FD0EBD-7AD0-4DA2-B447-6A88C34138F9}" dt="2024-11-26T20:57:07.073" v="1249" actId="1076"/>
        <pc:sldMkLst>
          <pc:docMk/>
          <pc:sldMk cId="3390675259" sldId="2460"/>
        </pc:sldMkLst>
        <pc:spChg chg="mod">
          <ac:chgData name="Cláudio José Azevedo Fernandes" userId="a9741ebe-6acf-4ef7-a5c2-d0263d40624c" providerId="ADAL" clId="{C1FD0EBD-7AD0-4DA2-B447-6A88C34138F9}" dt="2024-11-21T23:30:53.431" v="1155" actId="14100"/>
          <ac:spMkLst>
            <pc:docMk/>
            <pc:sldMk cId="3390675259" sldId="2460"/>
            <ac:spMk id="2" creationId="{9E93C006-70F0-8030-A251-67B084AB2998}"/>
          </ac:spMkLst>
        </pc:spChg>
        <pc:spChg chg="mod">
          <ac:chgData name="Cláudio José Azevedo Fernandes" userId="a9741ebe-6acf-4ef7-a5c2-d0263d40624c" providerId="ADAL" clId="{C1FD0EBD-7AD0-4DA2-B447-6A88C34138F9}" dt="2024-11-26T20:57:07.073" v="1249" actId="1076"/>
          <ac:spMkLst>
            <pc:docMk/>
            <pc:sldMk cId="3390675259" sldId="2460"/>
            <ac:spMk id="9" creationId="{02EE83BE-1B56-B608-B197-F07A8D45752D}"/>
          </ac:spMkLst>
        </pc:spChg>
        <pc:picChg chg="mod">
          <ac:chgData name="Cláudio José Azevedo Fernandes" userId="a9741ebe-6acf-4ef7-a5c2-d0263d40624c" providerId="ADAL" clId="{C1FD0EBD-7AD0-4DA2-B447-6A88C34138F9}" dt="2024-11-21T23:33:05.341" v="1165" actId="14826"/>
          <ac:picMkLst>
            <pc:docMk/>
            <pc:sldMk cId="3390675259" sldId="2460"/>
            <ac:picMk id="5" creationId="{A0280051-D7F1-4438-B815-F0FF4906D141}"/>
          </ac:picMkLst>
        </pc:picChg>
      </pc:sldChg>
      <pc:sldChg chg="addSp delSp modSp mod">
        <pc:chgData name="Cláudio José Azevedo Fernandes" userId="a9741ebe-6acf-4ef7-a5c2-d0263d40624c" providerId="ADAL" clId="{C1FD0EBD-7AD0-4DA2-B447-6A88C34138F9}" dt="2024-11-26T20:58:27.733" v="1267" actId="14100"/>
        <pc:sldMkLst>
          <pc:docMk/>
          <pc:sldMk cId="3128125715" sldId="2461"/>
        </pc:sldMkLst>
        <pc:spChg chg="mod">
          <ac:chgData name="Cláudio José Azevedo Fernandes" userId="a9741ebe-6acf-4ef7-a5c2-d0263d40624c" providerId="ADAL" clId="{C1FD0EBD-7AD0-4DA2-B447-6A88C34138F9}" dt="2024-11-21T23:33:25.464" v="1167" actId="14100"/>
          <ac:spMkLst>
            <pc:docMk/>
            <pc:sldMk cId="3128125715" sldId="2461"/>
            <ac:spMk id="2" creationId="{9E93C006-70F0-8030-A251-67B084AB2998}"/>
          </ac:spMkLst>
        </pc:spChg>
        <pc:spChg chg="mod">
          <ac:chgData name="Cláudio José Azevedo Fernandes" userId="a9741ebe-6acf-4ef7-a5c2-d0263d40624c" providerId="ADAL" clId="{C1FD0EBD-7AD0-4DA2-B447-6A88C34138F9}" dt="2024-11-26T20:58:10.613" v="1263" actId="14100"/>
          <ac:spMkLst>
            <pc:docMk/>
            <pc:sldMk cId="3128125715" sldId="2461"/>
            <ac:spMk id="7" creationId="{C781A895-5D0C-153C-DF8F-51EA042BC9E9}"/>
          </ac:spMkLst>
        </pc:spChg>
        <pc:spChg chg="mod">
          <ac:chgData name="Cláudio José Azevedo Fernandes" userId="a9741ebe-6acf-4ef7-a5c2-d0263d40624c" providerId="ADAL" clId="{C1FD0EBD-7AD0-4DA2-B447-6A88C34138F9}" dt="2024-11-26T20:58:27.733" v="1267" actId="14100"/>
          <ac:spMkLst>
            <pc:docMk/>
            <pc:sldMk cId="3128125715" sldId="2461"/>
            <ac:spMk id="9" creationId="{02EE83BE-1B56-B608-B197-F07A8D45752D}"/>
          </ac:spMkLst>
        </pc:spChg>
        <pc:picChg chg="add mod">
          <ac:chgData name="Cláudio José Azevedo Fernandes" userId="a9741ebe-6acf-4ef7-a5c2-d0263d40624c" providerId="ADAL" clId="{C1FD0EBD-7AD0-4DA2-B447-6A88C34138F9}" dt="2024-11-21T23:36:15.570" v="1177"/>
          <ac:picMkLst>
            <pc:docMk/>
            <pc:sldMk cId="3128125715" sldId="2461"/>
            <ac:picMk id="5" creationId="{874D519E-923B-86EF-0B20-6F81642FF8CB}"/>
          </ac:picMkLst>
        </pc:picChg>
        <pc:picChg chg="add mod">
          <ac:chgData name="Cláudio José Azevedo Fernandes" userId="a9741ebe-6acf-4ef7-a5c2-d0263d40624c" providerId="ADAL" clId="{C1FD0EBD-7AD0-4DA2-B447-6A88C34138F9}" dt="2024-11-21T23:39:08.107" v="1188" actId="14100"/>
          <ac:picMkLst>
            <pc:docMk/>
            <pc:sldMk cId="3128125715" sldId="2461"/>
            <ac:picMk id="8" creationId="{119A5EC2-F7C1-036F-E7E0-AC57D89C2935}"/>
          </ac:picMkLst>
        </pc:picChg>
        <pc:picChg chg="del mod">
          <ac:chgData name="Cláudio José Azevedo Fernandes" userId="a9741ebe-6acf-4ef7-a5c2-d0263d40624c" providerId="ADAL" clId="{C1FD0EBD-7AD0-4DA2-B447-6A88C34138F9}" dt="2024-11-21T23:36:20.355" v="1178" actId="478"/>
          <ac:picMkLst>
            <pc:docMk/>
            <pc:sldMk cId="3128125715" sldId="2461"/>
            <ac:picMk id="3074" creationId="{FA7E4CD9-A725-EA9D-2430-393704000838}"/>
          </ac:picMkLst>
        </pc:picChg>
      </pc:sldChg>
      <pc:sldChg chg="addSp delSp modSp add mod">
        <pc:chgData name="Cláudio José Azevedo Fernandes" userId="a9741ebe-6acf-4ef7-a5c2-d0263d40624c" providerId="ADAL" clId="{C1FD0EBD-7AD0-4DA2-B447-6A88C34138F9}" dt="2024-12-11T00:20:39.358" v="1328" actId="14100"/>
        <pc:sldMkLst>
          <pc:docMk/>
          <pc:sldMk cId="133172579" sldId="2462"/>
        </pc:sldMkLst>
        <pc:spChg chg="mod">
          <ac:chgData name="Cláudio José Azevedo Fernandes" userId="a9741ebe-6acf-4ef7-a5c2-d0263d40624c" providerId="ADAL" clId="{C1FD0EBD-7AD0-4DA2-B447-6A88C34138F9}" dt="2024-12-10T23:06:21.880" v="1309" actId="20577"/>
          <ac:spMkLst>
            <pc:docMk/>
            <pc:sldMk cId="133172579" sldId="2462"/>
            <ac:spMk id="2" creationId="{F702184D-33D1-C7B4-0C41-2E31FB86CD43}"/>
          </ac:spMkLst>
        </pc:spChg>
        <pc:spChg chg="mod">
          <ac:chgData name="Cláudio José Azevedo Fernandes" userId="a9741ebe-6acf-4ef7-a5c2-d0263d40624c" providerId="ADAL" clId="{C1FD0EBD-7AD0-4DA2-B447-6A88C34138F9}" dt="2024-12-10T23:06:14.376" v="1291" actId="20577"/>
          <ac:spMkLst>
            <pc:docMk/>
            <pc:sldMk cId="133172579" sldId="2462"/>
            <ac:spMk id="6" creationId="{02893886-2529-84C4-3994-A9B380A7DEE9}"/>
          </ac:spMkLst>
        </pc:spChg>
        <pc:spChg chg="mod">
          <ac:chgData name="Cláudio José Azevedo Fernandes" userId="a9741ebe-6acf-4ef7-a5c2-d0263d40624c" providerId="ADAL" clId="{C1FD0EBD-7AD0-4DA2-B447-6A88C34138F9}" dt="2024-12-11T00:20:39.358" v="1328" actId="14100"/>
          <ac:spMkLst>
            <pc:docMk/>
            <pc:sldMk cId="133172579" sldId="2462"/>
            <ac:spMk id="7" creationId="{DED20EAD-F0CB-31BD-C87C-1BCF2D744804}"/>
          </ac:spMkLst>
        </pc:spChg>
        <pc:spChg chg="mod">
          <ac:chgData name="Cláudio José Azevedo Fernandes" userId="a9741ebe-6acf-4ef7-a5c2-d0263d40624c" providerId="ADAL" clId="{C1FD0EBD-7AD0-4DA2-B447-6A88C34138F9}" dt="2024-12-10T23:07:22.691" v="1317" actId="20577"/>
          <ac:spMkLst>
            <pc:docMk/>
            <pc:sldMk cId="133172579" sldId="2462"/>
            <ac:spMk id="9" creationId="{022FD844-D9A5-4579-F9EF-EBD61506913D}"/>
          </ac:spMkLst>
        </pc:spChg>
        <pc:spChg chg="add del mod">
          <ac:chgData name="Cláudio José Azevedo Fernandes" userId="a9741ebe-6acf-4ef7-a5c2-d0263d40624c" providerId="ADAL" clId="{C1FD0EBD-7AD0-4DA2-B447-6A88C34138F9}" dt="2024-12-10T23:11:25.475" v="1321" actId="478"/>
          <ac:spMkLst>
            <pc:docMk/>
            <pc:sldMk cId="133172579" sldId="2462"/>
            <ac:spMk id="10" creationId="{F3D0530D-06AA-8386-DB2F-7894A5AF1D2E}"/>
          </ac:spMkLst>
        </pc:spChg>
        <pc:picChg chg="add del mod">
          <ac:chgData name="Cláudio José Azevedo Fernandes" userId="a9741ebe-6acf-4ef7-a5c2-d0263d40624c" providerId="ADAL" clId="{C1FD0EBD-7AD0-4DA2-B447-6A88C34138F9}" dt="2024-12-11T00:20:34.983" v="1327" actId="14100"/>
          <ac:picMkLst>
            <pc:docMk/>
            <pc:sldMk cId="133172579" sldId="2462"/>
            <ac:picMk id="8" creationId="{6EE694F3-D9EC-AB1E-3992-2F9792A97DF2}"/>
          </ac:picMkLst>
        </pc:picChg>
        <pc:picChg chg="add del">
          <ac:chgData name="Cláudio José Azevedo Fernandes" userId="a9741ebe-6acf-4ef7-a5c2-d0263d40624c" providerId="ADAL" clId="{C1FD0EBD-7AD0-4DA2-B447-6A88C34138F9}" dt="2024-12-10T23:11:24.956" v="1320" actId="22"/>
          <ac:picMkLst>
            <pc:docMk/>
            <pc:sldMk cId="133172579" sldId="2462"/>
            <ac:picMk id="12" creationId="{AB7BE945-5419-92AA-2196-F27C29F1B107}"/>
          </ac:picMkLst>
        </pc:picChg>
      </pc:sldChg>
    </pc:docChg>
  </pc:docChgLst>
  <pc:docChgLst>
    <pc:chgData name="Utilizador Convidado" userId="S::urn:spo:anon#4097f167588d99681d2170386950680a4b9f87b3a1901e59a4ed0998738f12bc::" providerId="AD" clId="Web-{B77B98D2-1F51-4D35-D7A1-771C8F891A3C}"/>
    <pc:docChg chg="modSld">
      <pc:chgData name="Utilizador Convidado" userId="S::urn:spo:anon#4097f167588d99681d2170386950680a4b9f87b3a1901e59a4ed0998738f12bc::" providerId="AD" clId="Web-{B77B98D2-1F51-4D35-D7A1-771C8F891A3C}" dt="2024-11-26T20:21:51.301" v="0"/>
      <pc:docMkLst>
        <pc:docMk/>
      </pc:docMkLst>
      <pc:sldChg chg="delSp">
        <pc:chgData name="Utilizador Convidado" userId="S::urn:spo:anon#4097f167588d99681d2170386950680a4b9f87b3a1901e59a4ed0998738f12bc::" providerId="AD" clId="Web-{B77B98D2-1F51-4D35-D7A1-771C8F891A3C}" dt="2024-11-26T20:21:51.301" v="0"/>
        <pc:sldMkLst>
          <pc:docMk/>
          <pc:sldMk cId="3390675259" sldId="2460"/>
        </pc:sldMkLst>
        <pc:spChg chg="del">
          <ac:chgData name="Utilizador Convidado" userId="S::urn:spo:anon#4097f167588d99681d2170386950680a4b9f87b3a1901e59a4ed0998738f12bc::" providerId="AD" clId="Web-{B77B98D2-1F51-4D35-D7A1-771C8F891A3C}" dt="2024-11-26T20:21:51.301" v="0"/>
          <ac:spMkLst>
            <pc:docMk/>
            <pc:sldMk cId="3390675259" sldId="2460"/>
            <ac:spMk id="3" creationId="{A23216D7-B026-C012-9D0C-EF631AF4BD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443FF-2891-44C6-BA63-C6029B4351D1}" type="datetimeFigureOut">
              <a:rPr lang="pt-PT" smtClean="0"/>
              <a:t>11/12/2024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383C7-FF30-4F71-944E-B7FF0F41D03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79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B34ED-4CDD-41C9-90F7-D768D5559A6F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79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0557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440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9566C-5FEA-E7A2-0EAC-75B585B0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3BD88C69-0EFA-3673-6791-29414A430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A03B9240-D042-D26A-39DE-7A757E2F1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3AC91E-DF16-0B37-6729-6DF658EE9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0522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75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5665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4568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334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769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786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922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5579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331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16" name="Marcador de Posição de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PT" sz="1600" noProof="0">
                <a:cs typeface="Biome Light" panose="020B0303030204020804" pitchFamily="34" charset="0"/>
              </a:rPr>
              <a:t>Clique para editar o estilo de título do modelo global</a:t>
            </a:r>
          </a:p>
          <a:p>
            <a:pPr marL="0" indent="0" rtl="0">
              <a:buNone/>
            </a:pPr>
            <a:endParaRPr lang="pt-PT" noProof="0"/>
          </a:p>
        </p:txBody>
      </p:sp>
      <p:sp>
        <p:nvSpPr>
          <p:cNvPr id="17" name="Marcador de Posição do Número do Diapositivo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PT" noProof="0" smtClean="0"/>
              <a:pPr rtl="0"/>
              <a:t>‹#›</a:t>
            </a:fld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777030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ch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pt-PT" sz="4000" spc="300" noProof="0"/>
              <a:t>Clique para editar o estilo do título do Modelo Global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31" name="Marcador de Posição do Texto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2" name="Marcador de Posição do Texto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3" name="Marcador de Posição do Texto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4" name="Marcador de Posição de Imagem Online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35" name="Marcador de Posição de Imagem Online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36" name="Marcador de Posição de Imagem Online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43790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pt-PT" spc="300" noProof="0"/>
              <a:t>RELATÓRIO ANUAL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pt-PT" noProof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6452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pt-PT" noProof="0"/>
              <a:t>Título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38209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16" name="Marcador de Posição de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PT" sz="1600" noProof="0">
                <a:cs typeface="Biome Light" panose="020B0303030204020804" pitchFamily="34" charset="0"/>
              </a:rPr>
              <a:t>Clique para editar o estilo de título do modelo global</a:t>
            </a:r>
          </a:p>
          <a:p>
            <a:pPr marL="0" indent="0" rtl="0">
              <a:buNone/>
            </a:pPr>
            <a:endParaRPr lang="pt-PT" noProof="0"/>
          </a:p>
        </p:txBody>
      </p:sp>
      <p:sp>
        <p:nvSpPr>
          <p:cNvPr id="17" name="Marcador de Posição do Número do Diapositivo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PT" noProof="0" smtClean="0"/>
              <a:pPr rtl="0"/>
              <a:t>‹#›</a:t>
            </a:fld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100213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pt-PT" noProof="0"/>
              <a:t>CLIQUE PARA EDITAR 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82517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t-PT" noProof="0"/>
              <a:t>TÍTULO DO DIAPOSITIVO AQUI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9" name="Marcador de Posição do Número do Diapositivo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a Imagem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Marcador de Posição da Imagem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a Imagem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2" name="Marcador de Posição da Imagem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a Imagem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85016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9304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</p:spTree>
    <p:extLst>
      <p:ext uri="{BB962C8B-B14F-4D97-AF65-F5344CB8AC3E}">
        <p14:creationId xmlns:p14="http://schemas.microsoft.com/office/powerpoint/2010/main" val="2430122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PT" sz="4800" noProof="0"/>
              <a:t>Clique para editar o estilo do título do Modelo Global</a:t>
            </a:r>
          </a:p>
        </p:txBody>
      </p:sp>
      <p:sp>
        <p:nvSpPr>
          <p:cNvPr id="19" name="Marcador de Posição da Imagem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8" name="Marcador de Posição da Imagem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PT" spc="3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11" name="Marcador de Posição de Conteúdo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4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12" name="Marcador de Posição do Texto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PT" spc="3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14" name="Marcador de Posição de Conteúdo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4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20" name="Marcador de Posição do Número do Diapositivo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29676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PT" sz="4800" noProof="0"/>
              <a:t>Clique para editar o estilo do título do Modelo Global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PT" noProof="0"/>
              <a:t>CLIQUE PARA EDITAR OS ESTILOS DE TÍTULO DO MODELO 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4" name="Marcador de Posição da Imagem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5" name="Marcador de Posição da Imagem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Marcador de Posição da Imagem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PT" noProof="0"/>
              <a:t>CLIQUE PARA EDITAR OS ESTILOS DE TÍTULO DO MODELO 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0" name="Marcador de Posição do Texto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PT" noProof="0"/>
              <a:t>CLIQUE PARA EDITAR OS ESTILOS DE TÍTULO DO MODELO 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1" name="Marcador de Posição do Número do Diapositivo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7004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16" name="Marcador de Posição de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PT" sz="1600" noProof="0">
                <a:cs typeface="Biome Light" panose="020B0303030204020804" pitchFamily="34" charset="0"/>
              </a:rPr>
              <a:t>Clique para editar o estilo de título do modelo global</a:t>
            </a:r>
          </a:p>
          <a:p>
            <a:pPr marL="0" indent="0" rtl="0">
              <a:buNone/>
            </a:pPr>
            <a:endParaRPr lang="pt-PT" noProof="0"/>
          </a:p>
        </p:txBody>
      </p:sp>
      <p:sp>
        <p:nvSpPr>
          <p:cNvPr id="17" name="Marcador de Posição do Número do Diapositivo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PT" noProof="0" smtClean="0"/>
              <a:pPr rtl="0"/>
              <a:t>‹#›</a:t>
            </a:fld>
            <a:endParaRPr lang="pt-PT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81302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pt-PT" sz="4000" spc="300" noProof="0"/>
              <a:t>Clique para editar o estilo do título do Modelo Global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31" name="Marcador de Posição do Texto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2" name="Marcador de Posição do Texto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3" name="Marcador de Posição do Texto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4" name="Marcador de Posição de Imagem Online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35" name="Marcador de Posição de Imagem Online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36" name="Marcador de Posição de Imagem Online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96073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1359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lunosipca-my.sharepoint.com/personal/a20750_alunos_ipca_pt/Documents/PES/Plano%20de%20Gest&#227;o%20de%20Projeto/PES_EMS_Entrega2_17566_20750_29576_30516_30517/4.2%20-%20Histograma%20de%20Recursos.xlsx" TargetMode="External"/><Relationship Id="rId4" Type="http://schemas.openxmlformats.org/officeDocument/2006/relationships/hyperlink" Target="https://alunosipca-my.sharepoint.com/personal/a20750_alunos_ipca_pt/Documents/PES/Plano%20de%20Gest&#227;o%20de%20Projeto/PES_EMS_Entrega2_17566_20750_29576_30516_30517/4.1%20-%20Matrizes%20RACI.xls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lunosipca-my.sharepoint.com/personal/a20750_alunos_ipca_pt/Documents/PES/Plano%20de%20Gest&#227;o%20de%20Projeto/PES_EMS_Entrega2_17566_20750_29576_30516_30517/5.1%20-%20Riscos%20do%20Projecto.xls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lunosipca-my.sharepoint.com/personal/a20750_alunos_ipca_pt/Documents/PES/Plano%20de%20Gest&#227;o%20de%20Projeto/PES_EMS_Entrega2_17566_20750_29576_30516_30517/6.1%20-%20Previs&#227;o%20dos%20custos.xls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alunosipca-my.sharepoint.com/personal/a20750_alunos_ipca_pt/Documents/PES/Plano%20de%20Gest&#227;o%20de%20Projeto/PES_EMS_Entrega2_17566_20750_29576_30516_30517/2.4%20-%20Work%20Breakdown%20Structure.ppt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lunosipca-my.sharepoint.com/personal/a20750_alunos_ipca_pt/Documents/PES/Plano%20de%20Gest&#227;o%20de%20Projeto/PES_EMS_Entrega2_17566_20750_29576_30516_30517/2.3%20-%20Product%20Breakdown%20Structure%20final.pptx" TargetMode="External"/><Relationship Id="rId5" Type="http://schemas.openxmlformats.org/officeDocument/2006/relationships/hyperlink" Target="https://alunosipca-my.sharepoint.com/personal/a20750_alunos_ipca_pt/Documents/PES/Plano%20de%20Gest&#227;o%20de%20Projeto/PES_EMS_Entrega2_17566_20750_29576_30516_30517/2.2%20-%20Entreg&#225;veis.xlsx" TargetMode="External"/><Relationship Id="rId4" Type="http://schemas.openxmlformats.org/officeDocument/2006/relationships/hyperlink" Target="https://alunosipca-my.sharepoint.com/personal/a20750_alunos_ipca_pt/Documents/PES/Plano%20de%20Gest&#227;o%20de%20Projeto/PES_EMS_Entrega2_17566_20750_29576_30516_30517/2.1%20-%20Requisitos.xls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lunosipca-my.sharepoint.com/personal/a20750_alunos_ipca_pt/Documents/PES/Plano%20de%20Gest&#227;o%20de%20Projeto/PES_EMS_Entrega2_17566_20750_29576_30516_30517/3.2%20-%20Diagrama%20de%20Gantt.xlsx" TargetMode="External"/><Relationship Id="rId4" Type="http://schemas.openxmlformats.org/officeDocument/2006/relationships/hyperlink" Target="https://alunosipca-my.sharepoint.com/personal/a20750_alunos_ipca_pt/Documents/PES/Plano%20de%20Gest&#227;o%20de%20Projeto/PES_EMS_Entrega2_17566_20750_29576_30516_30517/3.1-%20Sequ&#234;ncia%20de%20Atividades%20e%20CPM.xl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Marcador de Posição da Imagem 7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r="912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7981" y="5953496"/>
            <a:ext cx="1640069" cy="557641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400" noProof="1">
                <a:solidFill>
                  <a:schemeClr val="bg1"/>
                </a:solidFill>
              </a:rPr>
              <a:t>15.12.2024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osição do Texto 2">
            <a:extLst>
              <a:ext uri="{FF2B5EF4-FFF2-40B4-BE49-F238E27FC236}">
                <a16:creationId xmlns:a16="http://schemas.microsoft.com/office/drawing/2014/main" id="{CD3C96FC-6907-D963-17CA-DA5887881F5A}"/>
              </a:ext>
            </a:extLst>
          </p:cNvPr>
          <p:cNvSpPr txBox="1">
            <a:spLocks/>
          </p:cNvSpPr>
          <p:nvPr/>
        </p:nvSpPr>
        <p:spPr>
          <a:xfrm>
            <a:off x="477981" y="4152582"/>
            <a:ext cx="4153013" cy="12649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sz="2000" b="0" i="0" u="none" strike="noStrike" kern="1200" cap="none" spc="30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João Freitas Nº 17566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sz="2000" b="0" i="0" u="none" strike="noStrike" kern="1200" cap="none" spc="30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André Silva Nº 20750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sz="2000" b="0" i="0" u="none" strike="noStrike" kern="1200" cap="none" spc="30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Hélder Costa Nº 29576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sz="2000" b="0" i="0" u="none" strike="noStrike" kern="1200" cap="none" spc="30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Hugo Lopes Nº 30516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PT" sz="2000" b="0" i="0" u="none" strike="noStrike" kern="1200" cap="none" spc="30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Claudio Fernandes Nº 30517</a:t>
            </a:r>
          </a:p>
        </p:txBody>
      </p:sp>
      <p:sp>
        <p:nvSpPr>
          <p:cNvPr id="4" name="Marcador de Posição do Texto 2">
            <a:extLst>
              <a:ext uri="{FF2B5EF4-FFF2-40B4-BE49-F238E27FC236}">
                <a16:creationId xmlns:a16="http://schemas.microsoft.com/office/drawing/2014/main" id="{1D06D4F0-4D45-C509-DEDD-C6CA1D2F28AD}"/>
              </a:ext>
            </a:extLst>
          </p:cNvPr>
          <p:cNvSpPr txBox="1">
            <a:spLocks/>
          </p:cNvSpPr>
          <p:nvPr/>
        </p:nvSpPr>
        <p:spPr>
          <a:xfrm>
            <a:off x="477981" y="2695500"/>
            <a:ext cx="4484040" cy="10805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400" noProof="1">
                <a:solidFill>
                  <a:schemeClr val="bg1"/>
                </a:solidFill>
              </a:rPr>
              <a:t>EMERGENCY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400" noProof="1">
                <a:solidFill>
                  <a:schemeClr val="bg1"/>
                </a:solidFill>
              </a:rPr>
              <a:t>MANAGEMENT SYSTEM</a:t>
            </a:r>
            <a:endParaRPr kumimoji="0" lang="en-US" sz="2000" b="0" i="0" u="none" strike="noStrike" kern="1200" cap="none" spc="30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382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8">
            <a:extLst>
              <a:ext uri="{FF2B5EF4-FFF2-40B4-BE49-F238E27FC236}">
                <a16:creationId xmlns:a16="http://schemas.microsoft.com/office/drawing/2014/main" id="{C781A895-5D0C-153C-DF8F-51EA042BC9E9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567759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2200"/>
          </a:p>
        </p:txBody>
      </p:sp>
      <p:pic>
        <p:nvPicPr>
          <p:cNvPr id="5" name="Marcador de Posição da Imagem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r="18846"/>
          <a:stretch/>
        </p:blipFill>
        <p:spPr>
          <a:xfrm>
            <a:off x="6636774" y="0"/>
            <a:ext cx="5552178" cy="683971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9E93C006-70F0-8030-A251-67B084AB2998}"/>
              </a:ext>
            </a:extLst>
          </p:cNvPr>
          <p:cNvSpPr txBox="1">
            <a:spLocks/>
          </p:cNvSpPr>
          <p:nvPr/>
        </p:nvSpPr>
        <p:spPr>
          <a:xfrm>
            <a:off x="519854" y="1725950"/>
            <a:ext cx="4533927" cy="72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0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Plano de </a:t>
            </a:r>
            <a:r>
              <a:rPr lang="en-US" sz="300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Gestão</a:t>
            </a:r>
            <a:r>
              <a:rPr lang="en-US" sz="30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de RH</a:t>
            </a:r>
            <a:endParaRPr kumimoji="0" lang="en-US" sz="3000" b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6" name="Marcador de Posição do Texto 2">
            <a:extLst>
              <a:ext uri="{FF2B5EF4-FFF2-40B4-BE49-F238E27FC236}">
                <a16:creationId xmlns:a16="http://schemas.microsoft.com/office/drawing/2014/main" id="{C35A947B-D118-DED3-864C-7889399A9423}"/>
              </a:ext>
            </a:extLst>
          </p:cNvPr>
          <p:cNvSpPr txBox="1">
            <a:spLocks/>
          </p:cNvSpPr>
          <p:nvPr/>
        </p:nvSpPr>
        <p:spPr>
          <a:xfrm>
            <a:off x="519854" y="425240"/>
            <a:ext cx="4763346" cy="88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20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  <a:endParaRPr lang="en-US" sz="2000" noProof="1"/>
          </a:p>
          <a:p>
            <a:pPr algn="l">
              <a:lnSpc>
                <a:spcPct val="90000"/>
              </a:lnSpc>
              <a:defRPr/>
            </a:pPr>
            <a:r>
              <a:rPr lang="en-US" sz="2000" noProof="1"/>
              <a:t>Plano de Gestão de Projecto</a:t>
            </a:r>
            <a:endParaRPr kumimoji="0" lang="en-US" sz="1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noProof="1"/>
              <a:t>4 – Gestão de Recursos Humanos</a:t>
            </a:r>
            <a:endParaRPr kumimoji="0" lang="en-US" sz="9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02EE83BE-1B56-B608-B197-F07A8D45752D}"/>
              </a:ext>
            </a:extLst>
          </p:cNvPr>
          <p:cNvSpPr txBox="1">
            <a:spLocks/>
          </p:cNvSpPr>
          <p:nvPr/>
        </p:nvSpPr>
        <p:spPr>
          <a:xfrm>
            <a:off x="222348" y="3289172"/>
            <a:ext cx="5358357" cy="176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90000"/>
              </a:lnSpc>
              <a:buNone/>
            </a:pPr>
            <a:r>
              <a:rPr lang="pt-PT" sz="2400" b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4.1 - </a:t>
            </a:r>
            <a:r>
              <a:rPr lang="pt-PT" sz="2400" b="1">
                <a:latin typeface="+mj-lt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Matrizes RACI</a:t>
            </a:r>
            <a:endParaRPr lang="en-US" sz="20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4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400" b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4.2 - </a:t>
            </a:r>
            <a:r>
              <a:rPr lang="en-US" sz="2400" b="1" err="1">
                <a:latin typeface="+mj-lt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Histograma</a:t>
            </a:r>
            <a:r>
              <a:rPr lang="en-US" sz="2400" b="1">
                <a:latin typeface="+mj-lt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 de </a:t>
            </a:r>
            <a:r>
              <a:rPr lang="en-US" sz="2400" b="1" err="1">
                <a:latin typeface="+mj-lt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Recursos</a:t>
            </a:r>
            <a:endParaRPr lang="en-US" sz="2400" b="1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67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8">
            <a:extLst>
              <a:ext uri="{FF2B5EF4-FFF2-40B4-BE49-F238E27FC236}">
                <a16:creationId xmlns:a16="http://schemas.microsoft.com/office/drawing/2014/main" id="{C781A895-5D0C-153C-DF8F-51EA042BC9E9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5552178" cy="20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220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9E93C006-70F0-8030-A251-67B084AB2998}"/>
              </a:ext>
            </a:extLst>
          </p:cNvPr>
          <p:cNvSpPr txBox="1">
            <a:spLocks/>
          </p:cNvSpPr>
          <p:nvPr/>
        </p:nvSpPr>
        <p:spPr>
          <a:xfrm>
            <a:off x="519854" y="1725950"/>
            <a:ext cx="5143527" cy="72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0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Plano de </a:t>
            </a:r>
            <a:r>
              <a:rPr lang="en-US" sz="300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Gestão</a:t>
            </a:r>
            <a:r>
              <a:rPr lang="en-US" sz="30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300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Riscos</a:t>
            </a:r>
            <a:endParaRPr kumimoji="0" lang="en-US" sz="3000" b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A23216D7-B026-C012-9D0C-EF631AF4BD45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6400800" cy="381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Posição do Texto 2">
            <a:extLst>
              <a:ext uri="{FF2B5EF4-FFF2-40B4-BE49-F238E27FC236}">
                <a16:creationId xmlns:a16="http://schemas.microsoft.com/office/drawing/2014/main" id="{C35A947B-D118-DED3-864C-7889399A9423}"/>
              </a:ext>
            </a:extLst>
          </p:cNvPr>
          <p:cNvSpPr txBox="1">
            <a:spLocks/>
          </p:cNvSpPr>
          <p:nvPr/>
        </p:nvSpPr>
        <p:spPr>
          <a:xfrm>
            <a:off x="519854" y="425240"/>
            <a:ext cx="4763346" cy="88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20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  <a:endParaRPr lang="en-US" sz="2000" noProof="1"/>
          </a:p>
          <a:p>
            <a:pPr algn="l">
              <a:lnSpc>
                <a:spcPct val="90000"/>
              </a:lnSpc>
              <a:defRPr/>
            </a:pPr>
            <a:r>
              <a:rPr lang="en-US" sz="2000" noProof="1"/>
              <a:t>Plano de Gestão de Projecto</a:t>
            </a:r>
            <a:endParaRPr kumimoji="0" lang="en-US" sz="1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noProof="1"/>
              <a:t>5 – Gestão de Riscos</a:t>
            </a:r>
            <a:endParaRPr kumimoji="0" lang="en-US" sz="9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02EE83BE-1B56-B608-B197-F07A8D45752D}"/>
              </a:ext>
            </a:extLst>
          </p:cNvPr>
          <p:cNvSpPr txBox="1">
            <a:spLocks/>
          </p:cNvSpPr>
          <p:nvPr/>
        </p:nvSpPr>
        <p:spPr>
          <a:xfrm>
            <a:off x="152399" y="3292113"/>
            <a:ext cx="6400800" cy="1921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90000"/>
              </a:lnSpc>
              <a:buNone/>
            </a:pPr>
            <a:r>
              <a:rPr lang="pt-PT" sz="2400" b="1">
                <a:latin typeface="+mj-lt"/>
                <a:ea typeface="Calibri" panose="020F0502020204030204" pitchFamily="34" charset="0"/>
                <a:cs typeface="Arial"/>
              </a:rPr>
              <a:t>5.1 - </a:t>
            </a:r>
            <a:r>
              <a:rPr lang="pt-PT" sz="2400" b="1">
                <a:latin typeface="+mj-lt"/>
                <a:ea typeface="Calibri" panose="020F0502020204030204" pitchFamily="34" charset="0"/>
                <a:cs typeface="Arial"/>
                <a:hlinkClick r:id="rId3"/>
              </a:rPr>
              <a:t>Riscos do projeto </a:t>
            </a:r>
            <a:r>
              <a:rPr lang="pt-PT" sz="2400" b="1" err="1">
                <a:latin typeface="+mj-lt"/>
                <a:ea typeface="Calibri" panose="020F0502020204030204" pitchFamily="34" charset="0"/>
                <a:cs typeface="Arial"/>
                <a:hlinkClick r:id="rId3"/>
              </a:rPr>
              <a:t>Emergency</a:t>
            </a:r>
            <a:r>
              <a:rPr lang="pt-PT" sz="2400" b="1">
                <a:latin typeface="+mj-lt"/>
                <a:ea typeface="Calibri" panose="020F0502020204030204" pitchFamily="34" charset="0"/>
                <a:cs typeface="Arial"/>
                <a:hlinkClick r:id="rId3"/>
              </a:rPr>
              <a:t> Management </a:t>
            </a:r>
            <a:r>
              <a:rPr lang="pt-PT" sz="2400" b="1" err="1">
                <a:latin typeface="+mj-lt"/>
                <a:ea typeface="Calibri" panose="020F0502020204030204" pitchFamily="34" charset="0"/>
                <a:cs typeface="Arial"/>
                <a:hlinkClick r:id="rId3"/>
              </a:rPr>
              <a:t>System</a:t>
            </a:r>
            <a:endParaRPr lang="pt-PT" sz="2400" b="1">
              <a:latin typeface="+mj-lt"/>
              <a:ea typeface="Calibri" panose="020F0502020204030204" pitchFamily="34" charset="0"/>
              <a:cs typeface="Arial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400" b="1">
              <a:latin typeface="+mj-lt"/>
              <a:ea typeface="Calibri" panose="020F0502020204030204" pitchFamily="34" charset="0"/>
              <a:cs typeface="Arial"/>
            </a:endParaRPr>
          </a:p>
        </p:txBody>
      </p:sp>
      <p:pic>
        <p:nvPicPr>
          <p:cNvPr id="8" name="Marcador de Posição da Imagem 4">
            <a:extLst>
              <a:ext uri="{FF2B5EF4-FFF2-40B4-BE49-F238E27FC236}">
                <a16:creationId xmlns:a16="http://schemas.microsoft.com/office/drawing/2014/main" id="{119A5EC2-F7C1-036F-E7E0-AC57D89C29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r="6224"/>
          <a:stretch/>
        </p:blipFill>
        <p:spPr>
          <a:xfrm>
            <a:off x="6636774" y="0"/>
            <a:ext cx="5552178" cy="683971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128125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1AF0D-22A3-3AB1-BFF2-BA19D1B90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7C9FD30B-D541-51CB-D45A-DCB2B8E0A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4D3D4B83-041C-CFAD-8CB1-A0AD90DA8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8">
            <a:extLst>
              <a:ext uri="{FF2B5EF4-FFF2-40B4-BE49-F238E27FC236}">
                <a16:creationId xmlns:a16="http://schemas.microsoft.com/office/drawing/2014/main" id="{DED20EAD-F0CB-31BD-C87C-1BCF2D744804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471416" cy="20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220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F3FEF9D-1A7E-9E00-C54B-2F7D43B54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F702184D-33D1-C7B4-0C41-2E31FB86CD43}"/>
              </a:ext>
            </a:extLst>
          </p:cNvPr>
          <p:cNvSpPr txBox="1">
            <a:spLocks/>
          </p:cNvSpPr>
          <p:nvPr/>
        </p:nvSpPr>
        <p:spPr>
          <a:xfrm>
            <a:off x="519854" y="1725950"/>
            <a:ext cx="5143527" cy="72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000" dirty="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Previsão</a:t>
            </a:r>
            <a:r>
              <a:rPr lang="en-US" sz="30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de Custos</a:t>
            </a:r>
            <a:endParaRPr kumimoji="0" lang="en-US" sz="3000" b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59114FBE-4C19-1F01-2C5B-FCA11FE66A47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6400800" cy="381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Posição do Texto 2">
            <a:extLst>
              <a:ext uri="{FF2B5EF4-FFF2-40B4-BE49-F238E27FC236}">
                <a16:creationId xmlns:a16="http://schemas.microsoft.com/office/drawing/2014/main" id="{02893886-2529-84C4-3994-A9B380A7DEE9}"/>
              </a:ext>
            </a:extLst>
          </p:cNvPr>
          <p:cNvSpPr txBox="1">
            <a:spLocks/>
          </p:cNvSpPr>
          <p:nvPr/>
        </p:nvSpPr>
        <p:spPr>
          <a:xfrm>
            <a:off x="519854" y="425240"/>
            <a:ext cx="4763346" cy="88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2000" dirty="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  <a:endParaRPr lang="en-US" sz="2000" noProof="1"/>
          </a:p>
          <a:p>
            <a:pPr algn="l">
              <a:lnSpc>
                <a:spcPct val="90000"/>
              </a:lnSpc>
              <a:defRPr/>
            </a:pPr>
            <a:r>
              <a:rPr lang="en-US" sz="2000" noProof="1"/>
              <a:t>Plano de Gestão de Projecto</a:t>
            </a:r>
            <a:endParaRPr kumimoji="0" lang="en-US" sz="1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noProof="1"/>
              <a:t>6 – Previsão de Custos</a:t>
            </a:r>
            <a:endParaRPr kumimoji="0" lang="en-US" sz="9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022FD844-D9A5-4579-F9EF-EBD61506913D}"/>
              </a:ext>
            </a:extLst>
          </p:cNvPr>
          <p:cNvSpPr txBox="1">
            <a:spLocks/>
          </p:cNvSpPr>
          <p:nvPr/>
        </p:nvSpPr>
        <p:spPr>
          <a:xfrm>
            <a:off x="152399" y="3292113"/>
            <a:ext cx="6400800" cy="1921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90000"/>
              </a:lnSpc>
              <a:buNone/>
            </a:pPr>
            <a:r>
              <a:rPr lang="pt-PT" sz="2400" b="1" dirty="0">
                <a:latin typeface="+mj-lt"/>
                <a:ea typeface="Calibri" panose="020F0502020204030204" pitchFamily="34" charset="0"/>
                <a:cs typeface="Arial"/>
              </a:rPr>
              <a:t>6.1 - </a:t>
            </a:r>
            <a:r>
              <a:rPr lang="pt-PT" sz="2400" b="1" dirty="0">
                <a:latin typeface="+mj-lt"/>
                <a:ea typeface="Calibri" panose="020F0502020204030204" pitchFamily="34" charset="0"/>
                <a:cs typeface="Arial"/>
                <a:hlinkClick r:id="rId3"/>
              </a:rPr>
              <a:t>Custos do projeto </a:t>
            </a:r>
            <a:r>
              <a:rPr lang="pt-PT" sz="2400" b="1" dirty="0" err="1">
                <a:latin typeface="+mj-lt"/>
                <a:ea typeface="Calibri" panose="020F0502020204030204" pitchFamily="34" charset="0"/>
                <a:cs typeface="Arial"/>
                <a:hlinkClick r:id="rId3"/>
              </a:rPr>
              <a:t>Emergency</a:t>
            </a:r>
            <a:r>
              <a:rPr lang="pt-PT" sz="2400" b="1" dirty="0">
                <a:latin typeface="+mj-lt"/>
                <a:ea typeface="Calibri" panose="020F0502020204030204" pitchFamily="34" charset="0"/>
                <a:cs typeface="Arial"/>
                <a:hlinkClick r:id="rId3"/>
              </a:rPr>
              <a:t> Management </a:t>
            </a:r>
            <a:r>
              <a:rPr lang="pt-PT" sz="2400" b="1" dirty="0" err="1">
                <a:latin typeface="+mj-lt"/>
                <a:ea typeface="Calibri" panose="020F0502020204030204" pitchFamily="34" charset="0"/>
                <a:cs typeface="Arial"/>
                <a:hlinkClick r:id="rId3"/>
              </a:rPr>
              <a:t>System</a:t>
            </a:r>
            <a:endParaRPr lang="pt-PT" sz="2400" b="1" dirty="0">
              <a:latin typeface="+mj-lt"/>
              <a:ea typeface="Calibri" panose="020F0502020204030204" pitchFamily="34" charset="0"/>
              <a:cs typeface="Arial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400" b="1" dirty="0">
              <a:latin typeface="+mj-lt"/>
              <a:ea typeface="Calibri" panose="020F0502020204030204" pitchFamily="34" charset="0"/>
              <a:cs typeface="Arial"/>
            </a:endParaRPr>
          </a:p>
        </p:txBody>
      </p:sp>
      <p:pic>
        <p:nvPicPr>
          <p:cNvPr id="8" name="Marcador de Posição da Imagem 4">
            <a:extLst>
              <a:ext uri="{FF2B5EF4-FFF2-40B4-BE49-F238E27FC236}">
                <a16:creationId xmlns:a16="http://schemas.microsoft.com/office/drawing/2014/main" id="{6EE694F3-D9EC-AB1E-3992-2F9792A97DF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5" r="14955"/>
          <a:stretch/>
        </p:blipFill>
        <p:spPr>
          <a:xfrm>
            <a:off x="5283199" y="0"/>
            <a:ext cx="6905753" cy="683971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33172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arcador de Posição da Imagem 7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0" r="31810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pt-PT" sz="4000" spc="300" noProof="1"/>
              <a:t>OBRIGADO</a:t>
            </a:r>
          </a:p>
        </p:txBody>
      </p:sp>
      <p:pic>
        <p:nvPicPr>
          <p:cNvPr id="24" name="Marcador de Posição de Imagem Online 23" descr="Utilizado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371" y="3098985"/>
            <a:ext cx="731520" cy="731520"/>
          </a:xfr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325" y="3903126"/>
            <a:ext cx="1181612" cy="463416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PT" noProof="1"/>
              <a:t>João Freitas</a:t>
            </a:r>
          </a:p>
          <a:p>
            <a:r>
              <a:rPr lang="pt-PT" noProof="1">
                <a:cs typeface="Calibri"/>
              </a:rPr>
              <a:t>17566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64643" y="3917074"/>
            <a:ext cx="1356571" cy="440334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PT" noProof="1"/>
              <a:t>André Silva</a:t>
            </a:r>
          </a:p>
          <a:p>
            <a:r>
              <a:rPr lang="pt-PT" noProof="1">
                <a:cs typeface="Calibri"/>
              </a:rPr>
              <a:t>20750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01703" y="3917074"/>
            <a:ext cx="1808516" cy="83064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rtl="0"/>
            <a:r>
              <a:rPr lang="pt-PT" noProof="1"/>
              <a:t>Cláudio Fernandes</a:t>
            </a:r>
          </a:p>
          <a:p>
            <a:r>
              <a:rPr lang="pt-PT" noProof="1">
                <a:cs typeface="Calibri"/>
              </a:rPr>
              <a:t>30517</a:t>
            </a:r>
          </a:p>
        </p:txBody>
      </p:sp>
      <p:pic>
        <p:nvPicPr>
          <p:cNvPr id="5" name="Marcador de Posição de Imagem Online 23" descr="Utilizador">
            <a:extLst>
              <a:ext uri="{FF2B5EF4-FFF2-40B4-BE49-F238E27FC236}">
                <a16:creationId xmlns:a16="http://schemas.microsoft.com/office/drawing/2014/main" id="{F73F4298-607A-EFDA-80C7-2FC82135011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4478" y="3098985"/>
            <a:ext cx="731520" cy="731520"/>
          </a:xfrm>
          <a:prstGeom prst="rect">
            <a:avLst/>
          </a:prstGeom>
        </p:spPr>
      </p:pic>
      <p:pic>
        <p:nvPicPr>
          <p:cNvPr id="13" name="Marcador de Posição de Imagem Online 23" descr="Utilizador">
            <a:extLst>
              <a:ext uri="{FF2B5EF4-FFF2-40B4-BE49-F238E27FC236}">
                <a16:creationId xmlns:a16="http://schemas.microsoft.com/office/drawing/2014/main" id="{63CC4F01-5A5D-88FA-3B43-E9AD3C241F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541" y="3098985"/>
            <a:ext cx="731520" cy="731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2A511-8AE0-8832-42B7-FF83AE3C59B1}"/>
              </a:ext>
            </a:extLst>
          </p:cNvPr>
          <p:cNvSpPr txBox="1"/>
          <p:nvPr/>
        </p:nvSpPr>
        <p:spPr>
          <a:xfrm>
            <a:off x="2163377" y="5197190"/>
            <a:ext cx="17727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cs typeface="Calibri"/>
              </a:rPr>
              <a:t>Element Pivot</a:t>
            </a:r>
          </a:p>
        </p:txBody>
      </p:sp>
      <p:pic>
        <p:nvPicPr>
          <p:cNvPr id="3" name="Marcador de Posição de Imagem Online 23" descr="Utilizador">
            <a:extLst>
              <a:ext uri="{FF2B5EF4-FFF2-40B4-BE49-F238E27FC236}">
                <a16:creationId xmlns:a16="http://schemas.microsoft.com/office/drawing/2014/main" id="{79FBA307-1381-28D6-0DA8-07654E124C2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3971" y="3098985"/>
            <a:ext cx="731520" cy="731520"/>
          </a:xfrm>
          <a:prstGeom prst="rect">
            <a:avLst/>
          </a:prstGeom>
        </p:spPr>
      </p:pic>
      <p:pic>
        <p:nvPicPr>
          <p:cNvPr id="4" name="Marcador de Posição de Imagem Online 23" descr="Utilizador">
            <a:extLst>
              <a:ext uri="{FF2B5EF4-FFF2-40B4-BE49-F238E27FC236}">
                <a16:creationId xmlns:a16="http://schemas.microsoft.com/office/drawing/2014/main" id="{1FA77CCD-373B-D669-5A60-86AF433F43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0181" y="3104348"/>
            <a:ext cx="731520" cy="731520"/>
          </a:xfrm>
          <a:prstGeom prst="rect">
            <a:avLst/>
          </a:prstGeom>
        </p:spPr>
      </p:pic>
      <p:sp>
        <p:nvSpPr>
          <p:cNvPr id="7" name="Marcador de Posição do Texto 8">
            <a:extLst>
              <a:ext uri="{FF2B5EF4-FFF2-40B4-BE49-F238E27FC236}">
                <a16:creationId xmlns:a16="http://schemas.microsoft.com/office/drawing/2014/main" id="{BD2226D1-2C0C-68DC-D6F8-8379389DCF1C}"/>
              </a:ext>
            </a:extLst>
          </p:cNvPr>
          <p:cNvSpPr txBox="1">
            <a:spLocks/>
          </p:cNvSpPr>
          <p:nvPr/>
        </p:nvSpPr>
        <p:spPr>
          <a:xfrm>
            <a:off x="4843884" y="3903126"/>
            <a:ext cx="1772708" cy="3385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noProof="1"/>
              <a:t>Hélder Costa</a:t>
            </a:r>
          </a:p>
          <a:p>
            <a:r>
              <a:rPr lang="pt-PT" noProof="1">
                <a:cs typeface="Calibri"/>
              </a:rPr>
              <a:t>29576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72122390-BB94-AE35-1CD3-644E0939C73F}"/>
              </a:ext>
            </a:extLst>
          </p:cNvPr>
          <p:cNvSpPr txBox="1">
            <a:spLocks/>
          </p:cNvSpPr>
          <p:nvPr/>
        </p:nvSpPr>
        <p:spPr>
          <a:xfrm>
            <a:off x="7461546" y="3903126"/>
            <a:ext cx="1521456" cy="545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noProof="1"/>
              <a:t>Hugo Lopes</a:t>
            </a:r>
          </a:p>
          <a:p>
            <a:r>
              <a:rPr lang="pt-PT" noProof="1">
                <a:cs typeface="Calibri"/>
              </a:rPr>
              <a:t>30516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8">
            <a:extLst>
              <a:ext uri="{FF2B5EF4-FFF2-40B4-BE49-F238E27FC236}">
                <a16:creationId xmlns:a16="http://schemas.microsoft.com/office/drawing/2014/main" id="{C781A895-5D0C-153C-DF8F-51EA042BC9E9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5235773" cy="36343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O Plano de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Gestão</a:t>
            </a: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 de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Projecto</a:t>
            </a: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 do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projecto</a:t>
            </a: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 Emergency Management System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está</a:t>
            </a: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estruturado</a:t>
            </a: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em</a:t>
            </a: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 5 partes: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Introdução</a:t>
            </a:r>
            <a:endParaRPr lang="en-US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Plano de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Gestão</a:t>
            </a: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 do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Âmbito</a:t>
            </a:r>
            <a:endParaRPr lang="en-US" sz="1800">
              <a:latin typeface="+mj-lt"/>
              <a:ea typeface="Calibri" panose="020F0502020204030204" pitchFamily="34" charset="0"/>
              <a:cs typeface="Arial"/>
            </a:endParaRPr>
          </a:p>
          <a:p>
            <a:pPr lvl="1">
              <a:lnSpc>
                <a:spcPct val="90000"/>
              </a:lnSpc>
            </a:pPr>
            <a:r>
              <a:rPr lang="en-US" err="1">
                <a:latin typeface="+mj-lt"/>
                <a:ea typeface="Calibri" panose="020F0502020204030204" pitchFamily="34" charset="0"/>
                <a:cs typeface="Arial"/>
              </a:rPr>
              <a:t>Estrutura</a:t>
            </a:r>
            <a:r>
              <a:rPr lang="en-US">
                <a:latin typeface="+mj-lt"/>
                <a:ea typeface="Calibri" panose="020F0502020204030204" pitchFamily="34" charset="0"/>
                <a:cs typeface="Arial"/>
              </a:rPr>
              <a:t> </a:t>
            </a:r>
            <a:r>
              <a:rPr lang="pt-PT">
                <a:latin typeface="+mj-lt"/>
                <a:ea typeface="Calibri" panose="020F0502020204030204" pitchFamily="34" charset="0"/>
                <a:cs typeface="Arial"/>
              </a:rPr>
              <a:t>hierárquica</a:t>
            </a:r>
            <a:r>
              <a:rPr lang="en-US">
                <a:latin typeface="+mj-lt"/>
                <a:ea typeface="Calibri" panose="020F0502020204030204" pitchFamily="34" charset="0"/>
                <a:cs typeface="Arial"/>
              </a:rPr>
              <a:t> dos </a:t>
            </a:r>
            <a:r>
              <a:rPr lang="en-US" err="1">
                <a:latin typeface="+mj-lt"/>
                <a:ea typeface="Calibri" panose="020F0502020204030204" pitchFamily="34" charset="0"/>
                <a:cs typeface="Arial"/>
              </a:rPr>
              <a:t>requisitos</a:t>
            </a:r>
            <a:endParaRPr lang="en-US">
              <a:latin typeface="+mj-lt"/>
              <a:ea typeface="Calibri" panose="020F0502020204030204" pitchFamily="34" charset="0"/>
              <a:cs typeface="Arial"/>
            </a:endParaRPr>
          </a:p>
          <a:p>
            <a:pPr lvl="1">
              <a:lnSpc>
                <a:spcPct val="90000"/>
              </a:lnSpc>
            </a:pPr>
            <a:r>
              <a:rPr lang="en-US" err="1">
                <a:latin typeface="+mj-lt"/>
                <a:ea typeface="Calibri" panose="020F0502020204030204" pitchFamily="34" charset="0"/>
                <a:cs typeface="Arial"/>
              </a:rPr>
              <a:t>Entregáveis</a:t>
            </a:r>
            <a:r>
              <a:rPr lang="en-US">
                <a:latin typeface="+mj-lt"/>
                <a:ea typeface="Calibri" panose="020F0502020204030204" pitchFamily="34" charset="0"/>
                <a:cs typeface="Arial"/>
              </a:rPr>
              <a:t>, tempos, </a:t>
            </a:r>
            <a:r>
              <a:rPr lang="en-US" err="1">
                <a:latin typeface="+mj-lt"/>
                <a:ea typeface="Calibri" panose="020F0502020204030204" pitchFamily="34" charset="0"/>
                <a:cs typeface="Arial"/>
              </a:rPr>
              <a:t>condições</a:t>
            </a:r>
            <a:r>
              <a:rPr lang="en-US">
                <a:latin typeface="+mj-lt"/>
                <a:ea typeface="Calibri" panose="020F0502020204030204" pitchFamily="34" charset="0"/>
                <a:cs typeface="Arial"/>
              </a:rPr>
              <a:t> de </a:t>
            </a:r>
            <a:r>
              <a:rPr lang="en-US" err="1">
                <a:latin typeface="+mj-lt"/>
                <a:ea typeface="Calibri" panose="020F0502020204030204" pitchFamily="34" charset="0"/>
                <a:cs typeface="Arial"/>
              </a:rPr>
              <a:t>aceitação</a:t>
            </a:r>
            <a:endParaRPr lang="en-US">
              <a:latin typeface="+mj-lt"/>
              <a:ea typeface="Calibri" panose="020F0502020204030204" pitchFamily="34" charset="0"/>
              <a:cs typeface="Arial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+mj-lt"/>
                <a:ea typeface="Calibri" panose="020F0502020204030204" pitchFamily="34" charset="0"/>
                <a:cs typeface="Arial"/>
              </a:rPr>
              <a:t>Product Breakdown Structure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Plano de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Gestão</a:t>
            </a: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 do Tempo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+mj-lt"/>
                <a:ea typeface="Calibri" panose="020F0502020204030204" pitchFamily="34" charset="0"/>
                <a:cs typeface="Arial"/>
              </a:rPr>
              <a:t>Gantt, </a:t>
            </a:r>
            <a:r>
              <a:rPr lang="en-US" err="1">
                <a:latin typeface="+mj-lt"/>
                <a:ea typeface="Calibri" panose="020F0502020204030204" pitchFamily="34" charset="0"/>
                <a:cs typeface="Arial"/>
              </a:rPr>
              <a:t>dependências</a:t>
            </a:r>
            <a:r>
              <a:rPr lang="en-US">
                <a:latin typeface="+mj-lt"/>
                <a:ea typeface="Calibri" panose="020F0502020204030204" pitchFamily="34" charset="0"/>
                <a:cs typeface="Arial"/>
              </a:rPr>
              <a:t>, </a:t>
            </a:r>
            <a:r>
              <a:rPr lang="en-US" err="1">
                <a:latin typeface="+mj-lt"/>
                <a:ea typeface="Calibri" panose="020F0502020204030204" pitchFamily="34" charset="0"/>
                <a:cs typeface="Arial"/>
              </a:rPr>
              <a:t>folgas</a:t>
            </a:r>
            <a:r>
              <a:rPr lang="en-US">
                <a:latin typeface="+mj-lt"/>
                <a:ea typeface="Calibri" panose="020F0502020204030204" pitchFamily="34" charset="0"/>
                <a:cs typeface="Arial"/>
              </a:rPr>
              <a:t>, milestones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Plano de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Gestão</a:t>
            </a: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 de RH</a:t>
            </a:r>
          </a:p>
          <a:p>
            <a:pPr lvl="1">
              <a:lnSpc>
                <a:spcPct val="100000"/>
              </a:lnSpc>
            </a:pPr>
            <a:r>
              <a:rPr lang="en-US" err="1">
                <a:latin typeface="+mj-lt"/>
                <a:ea typeface="Calibri" panose="020F0502020204030204" pitchFamily="34" charset="0"/>
                <a:cs typeface="Arial"/>
              </a:rPr>
              <a:t>Matrizes</a:t>
            </a:r>
            <a:r>
              <a:rPr lang="en-US">
                <a:latin typeface="+mj-lt"/>
                <a:ea typeface="Calibri" panose="020F0502020204030204" pitchFamily="34" charset="0"/>
                <a:cs typeface="Arial"/>
              </a:rPr>
              <a:t> RACI</a:t>
            </a:r>
          </a:p>
          <a:p>
            <a:pPr lvl="1">
              <a:lnSpc>
                <a:spcPct val="100000"/>
              </a:lnSpc>
            </a:pPr>
            <a:r>
              <a:rPr lang="en-US" err="1">
                <a:latin typeface="+mj-lt"/>
                <a:ea typeface="Calibri" panose="020F0502020204030204" pitchFamily="34" charset="0"/>
                <a:cs typeface="Arial"/>
              </a:rPr>
              <a:t>Histograma</a:t>
            </a:r>
            <a:r>
              <a:rPr lang="en-US">
                <a:latin typeface="+mj-lt"/>
                <a:ea typeface="Calibri" panose="020F0502020204030204" pitchFamily="34" charset="0"/>
                <a:cs typeface="Arial"/>
              </a:rPr>
              <a:t> de </a:t>
            </a:r>
            <a:r>
              <a:rPr lang="en-US" err="1">
                <a:latin typeface="+mj-lt"/>
                <a:ea typeface="Calibri" panose="020F0502020204030204" pitchFamily="34" charset="0"/>
                <a:cs typeface="Arial"/>
              </a:rPr>
              <a:t>Recursos</a:t>
            </a:r>
            <a:endParaRPr lang="en-US">
              <a:latin typeface="+mj-lt"/>
              <a:ea typeface="Calibri" panose="020F0502020204030204" pitchFamily="34" charset="0"/>
              <a:cs typeface="Arial"/>
            </a:endParaRP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Plano de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Gestão</a:t>
            </a:r>
            <a:r>
              <a:rPr lang="en-US" sz="1800">
                <a:latin typeface="+mj-lt"/>
                <a:ea typeface="Calibri" panose="020F0502020204030204" pitchFamily="34" charset="0"/>
                <a:cs typeface="Arial"/>
              </a:rPr>
              <a:t> de </a:t>
            </a:r>
            <a:r>
              <a:rPr lang="en-US" sz="1800" err="1">
                <a:latin typeface="+mj-lt"/>
                <a:ea typeface="Calibri" panose="020F0502020204030204" pitchFamily="34" charset="0"/>
                <a:cs typeface="Arial"/>
              </a:rPr>
              <a:t>Riscos</a:t>
            </a:r>
            <a:endParaRPr lang="en-US" sz="1800">
              <a:latin typeface="+mj-lt"/>
              <a:ea typeface="Calibri" panose="020F0502020204030204" pitchFamily="34" charset="0"/>
              <a:cs typeface="Arial"/>
            </a:endParaRP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endParaRPr lang="en-US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Marcador de Posição da Imagem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r="30784"/>
          <a:stretch/>
        </p:blipFill>
        <p:spPr>
          <a:xfrm>
            <a:off x="6316148" y="10"/>
            <a:ext cx="5874329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9E93C006-70F0-8030-A251-67B084AB2998}"/>
              </a:ext>
            </a:extLst>
          </p:cNvPr>
          <p:cNvSpPr txBox="1">
            <a:spLocks/>
          </p:cNvSpPr>
          <p:nvPr/>
        </p:nvSpPr>
        <p:spPr>
          <a:xfrm>
            <a:off x="519854" y="1725950"/>
            <a:ext cx="5796294" cy="72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noProof="1"/>
              <a:t>Plano de Gestão de Projecto</a:t>
            </a:r>
            <a:endParaRPr kumimoji="0" lang="en-US" sz="12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7441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8">
            <a:extLst>
              <a:ext uri="{FF2B5EF4-FFF2-40B4-BE49-F238E27FC236}">
                <a16:creationId xmlns:a16="http://schemas.microsoft.com/office/drawing/2014/main" id="{C781A895-5D0C-153C-DF8F-51EA042BC9E9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5677593" cy="3634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 </a:t>
            </a:r>
            <a:r>
              <a:rPr lang="en-US" sz="1800" dirty="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projeto</a:t>
            </a:r>
            <a:r>
              <a:rPr lang="en-US" sz="18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‘</a:t>
            </a:r>
            <a:r>
              <a:rPr lang="en-US" sz="1800" dirty="0">
                <a:latin typeface="+mj-lt"/>
                <a:ea typeface="Calibri" panose="020F0502020204030204" pitchFamily="34" charset="0"/>
                <a:cs typeface="Arial"/>
              </a:rPr>
              <a:t>Emergency Management System’ </a:t>
            </a:r>
            <a:r>
              <a:rPr lang="pt-PT" sz="1800" dirty="0">
                <a:latin typeface="+mj-lt"/>
                <a:ea typeface="Calibri" panose="020F0502020204030204" pitchFamily="34" charset="0"/>
                <a:cs typeface="Arial"/>
              </a:rPr>
              <a:t>tem como objetivo desenvolver um sistema integrado de gestão de emergências, que visa a otimização e a coordenação eficaz das operações realizadas pelas corporações de Bombeiros e pelos serviços da Proteção Civil</a:t>
            </a:r>
            <a:r>
              <a:rPr lang="en-US" sz="18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pt-PT" sz="18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Este sistema será concebido para garantir a eficiência e a rapidez na resposta a situações de emergências, através da centralização de informações críticas, automatização de processos operacionais, e melhoria na comunicação entre as diferentes entidades envolvidas</a:t>
            </a:r>
            <a:r>
              <a:rPr lang="en-US" sz="18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Marcador de Posição da Imagem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4" r="23394"/>
          <a:stretch/>
        </p:blipFill>
        <p:spPr>
          <a:xfrm>
            <a:off x="6317673" y="10"/>
            <a:ext cx="587280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9E93C006-70F0-8030-A251-67B084AB2998}"/>
              </a:ext>
            </a:extLst>
          </p:cNvPr>
          <p:cNvSpPr txBox="1">
            <a:spLocks/>
          </p:cNvSpPr>
          <p:nvPr/>
        </p:nvSpPr>
        <p:spPr>
          <a:xfrm>
            <a:off x="519854" y="1725950"/>
            <a:ext cx="5576146" cy="72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4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  <a:endParaRPr kumimoji="0" lang="en-US" sz="2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57E89D3-07DE-9298-B7EF-6AF3C50539A1}"/>
              </a:ext>
            </a:extLst>
          </p:cNvPr>
          <p:cNvSpPr txBox="1">
            <a:spLocks/>
          </p:cNvSpPr>
          <p:nvPr/>
        </p:nvSpPr>
        <p:spPr>
          <a:xfrm>
            <a:off x="519854" y="425240"/>
            <a:ext cx="4763346" cy="88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20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  <a:endParaRPr lang="en-US" sz="2000" noProof="1"/>
          </a:p>
          <a:p>
            <a:pPr algn="l">
              <a:lnSpc>
                <a:spcPct val="90000"/>
              </a:lnSpc>
              <a:defRPr/>
            </a:pPr>
            <a:r>
              <a:rPr lang="en-US" sz="2000" noProof="1"/>
              <a:t>Plano de Gestão de Projecto</a:t>
            </a:r>
            <a:endParaRPr kumimoji="0" lang="en-US" sz="1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noProof="1"/>
              <a:t>1 - Introdução</a:t>
            </a:r>
            <a:endParaRPr kumimoji="0" lang="en-US" sz="9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6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8">
            <a:extLst>
              <a:ext uri="{FF2B5EF4-FFF2-40B4-BE49-F238E27FC236}">
                <a16:creationId xmlns:a16="http://schemas.microsoft.com/office/drawing/2014/main" id="{C781A895-5D0C-153C-DF8F-51EA042BC9E9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567759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2200"/>
          </a:p>
        </p:txBody>
      </p:sp>
      <p:pic>
        <p:nvPicPr>
          <p:cNvPr id="5" name="Marcador de Posição da Imagem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7" r="29387"/>
          <a:stretch/>
        </p:blipFill>
        <p:spPr>
          <a:xfrm>
            <a:off x="6317673" y="10"/>
            <a:ext cx="587280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9E93C006-70F0-8030-A251-67B084AB2998}"/>
              </a:ext>
            </a:extLst>
          </p:cNvPr>
          <p:cNvSpPr txBox="1">
            <a:spLocks/>
          </p:cNvSpPr>
          <p:nvPr/>
        </p:nvSpPr>
        <p:spPr>
          <a:xfrm>
            <a:off x="519854" y="1725950"/>
            <a:ext cx="5677593" cy="72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54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</a:p>
          <a:p>
            <a:pPr algn="l">
              <a:lnSpc>
                <a:spcPct val="90000"/>
              </a:lnSpc>
              <a:defRPr/>
            </a:pPr>
            <a:r>
              <a:rPr lang="en-US" sz="2900" noProof="1"/>
              <a:t>Dinamização</a:t>
            </a:r>
            <a:endParaRPr kumimoji="0" lang="en-US" sz="29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A23216D7-B026-C012-9D0C-EF631AF4BD45}"/>
              </a:ext>
            </a:extLst>
          </p:cNvPr>
          <p:cNvSpPr txBox="1">
            <a:spLocks/>
          </p:cNvSpPr>
          <p:nvPr/>
        </p:nvSpPr>
        <p:spPr>
          <a:xfrm>
            <a:off x="640080" y="3254477"/>
            <a:ext cx="5677593" cy="29390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pt-PT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 sistema irá revolucionar a gestão de crises, através do estabelecimento de ligações instantâneas entre as equipas e com a simplificação de tarefas que eram realizadas manualmente.</a:t>
            </a:r>
          </a:p>
          <a:p>
            <a:pPr marL="0" indent="0">
              <a:lnSpc>
                <a:spcPct val="90000"/>
              </a:lnSpc>
              <a:buNone/>
            </a:pPr>
            <a:endParaRPr lang="pt-PT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pt-PT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Esta estratégia aprimora a rapidez operacional e assegura a distribuição eficaz de recursos e meios essenciais.</a:t>
            </a:r>
          </a:p>
          <a:p>
            <a:pPr marL="0" indent="0">
              <a:lnSpc>
                <a:spcPct val="90000"/>
              </a:lnSpc>
              <a:buNone/>
            </a:pPr>
            <a:endParaRPr lang="pt-PT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pt-PT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Assim, é possível agilizar todas as operações no terreno com o centro de comando</a:t>
            </a:r>
            <a:r>
              <a:rPr lang="en-US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Marcador de Posição do Texto 2">
            <a:extLst>
              <a:ext uri="{FF2B5EF4-FFF2-40B4-BE49-F238E27FC236}">
                <a16:creationId xmlns:a16="http://schemas.microsoft.com/office/drawing/2014/main" id="{0CCC595F-C77F-2649-3610-682B332C9B88}"/>
              </a:ext>
            </a:extLst>
          </p:cNvPr>
          <p:cNvSpPr txBox="1">
            <a:spLocks/>
          </p:cNvSpPr>
          <p:nvPr/>
        </p:nvSpPr>
        <p:spPr>
          <a:xfrm>
            <a:off x="519854" y="425240"/>
            <a:ext cx="4763346" cy="88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20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  <a:endParaRPr lang="en-US" sz="2000" noProof="1"/>
          </a:p>
          <a:p>
            <a:pPr algn="l">
              <a:lnSpc>
                <a:spcPct val="90000"/>
              </a:lnSpc>
              <a:defRPr/>
            </a:pPr>
            <a:r>
              <a:rPr lang="en-US" sz="2000" noProof="1"/>
              <a:t>Plano de Gestão de Projecto</a:t>
            </a:r>
            <a:endParaRPr kumimoji="0" lang="en-US" sz="1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noProof="1"/>
              <a:t>1 - Introdução</a:t>
            </a:r>
            <a:endParaRPr kumimoji="0" lang="en-US" sz="9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460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8">
            <a:extLst>
              <a:ext uri="{FF2B5EF4-FFF2-40B4-BE49-F238E27FC236}">
                <a16:creationId xmlns:a16="http://schemas.microsoft.com/office/drawing/2014/main" id="{C781A895-5D0C-153C-DF8F-51EA042BC9E9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567759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2200"/>
          </a:p>
        </p:txBody>
      </p:sp>
      <p:pic>
        <p:nvPicPr>
          <p:cNvPr id="5" name="Marcador de Posição da Imagem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9" r="23239"/>
          <a:stretch/>
        </p:blipFill>
        <p:spPr>
          <a:xfrm>
            <a:off x="6317673" y="10"/>
            <a:ext cx="587280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9E93C006-70F0-8030-A251-67B084AB2998}"/>
              </a:ext>
            </a:extLst>
          </p:cNvPr>
          <p:cNvSpPr txBox="1">
            <a:spLocks/>
          </p:cNvSpPr>
          <p:nvPr/>
        </p:nvSpPr>
        <p:spPr>
          <a:xfrm>
            <a:off x="519854" y="1725950"/>
            <a:ext cx="5872804" cy="72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54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</a:p>
          <a:p>
            <a:pPr algn="l">
              <a:lnSpc>
                <a:spcPct val="90000"/>
              </a:lnSpc>
              <a:defRPr/>
            </a:pPr>
            <a:r>
              <a:rPr lang="en-US" sz="2600" noProof="1"/>
              <a:t>Oportunidade</a:t>
            </a:r>
            <a:endParaRPr kumimoji="0" lang="en-US" sz="2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A23216D7-B026-C012-9D0C-EF631AF4BD45}"/>
              </a:ext>
            </a:extLst>
          </p:cNvPr>
          <p:cNvSpPr txBox="1">
            <a:spLocks/>
          </p:cNvSpPr>
          <p:nvPr/>
        </p:nvSpPr>
        <p:spPr>
          <a:xfrm>
            <a:off x="640080" y="3185651"/>
            <a:ext cx="5677593" cy="3007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pt-PT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Este sistema tem como base a incorporação de tecnologias avançadas, nomeadamente a </a:t>
            </a:r>
            <a:r>
              <a:rPr lang="pt-PT" sz="180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geolocalização</a:t>
            </a:r>
            <a:r>
              <a:rPr lang="pt-PT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, prevenção em tempo real e interpretação de dados, para os procedimentos realizados na resposta a emergências.</a:t>
            </a:r>
          </a:p>
          <a:p>
            <a:pPr marL="0" indent="0">
              <a:lnSpc>
                <a:spcPct val="90000"/>
              </a:lnSpc>
              <a:buNone/>
            </a:pPr>
            <a:endParaRPr lang="pt-PT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pt-PT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Potencia a eficiência das operações e proporciona uma vantagem estratégica às organizações, capacitando as corporações de Bombeiros para enfrentar desafios de um panorama de crises em constante evolução</a:t>
            </a:r>
            <a:r>
              <a:rPr lang="en-US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Marcador de Posição do Texto 2">
            <a:extLst>
              <a:ext uri="{FF2B5EF4-FFF2-40B4-BE49-F238E27FC236}">
                <a16:creationId xmlns:a16="http://schemas.microsoft.com/office/drawing/2014/main" id="{F427117E-5B25-9E6F-57D4-7D524E2106EA}"/>
              </a:ext>
            </a:extLst>
          </p:cNvPr>
          <p:cNvSpPr txBox="1">
            <a:spLocks/>
          </p:cNvSpPr>
          <p:nvPr/>
        </p:nvSpPr>
        <p:spPr>
          <a:xfrm>
            <a:off x="519854" y="425240"/>
            <a:ext cx="4763346" cy="88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20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  <a:endParaRPr lang="en-US" sz="2000" noProof="1"/>
          </a:p>
          <a:p>
            <a:pPr algn="l">
              <a:lnSpc>
                <a:spcPct val="90000"/>
              </a:lnSpc>
              <a:defRPr/>
            </a:pPr>
            <a:r>
              <a:rPr lang="en-US" sz="2000" noProof="1"/>
              <a:t>Plano de Gestão de Projecto</a:t>
            </a:r>
            <a:endParaRPr kumimoji="0" lang="en-US" sz="1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noProof="1"/>
              <a:t>1 - Introdução</a:t>
            </a:r>
            <a:endParaRPr kumimoji="0" lang="en-US" sz="9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42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8">
            <a:extLst>
              <a:ext uri="{FF2B5EF4-FFF2-40B4-BE49-F238E27FC236}">
                <a16:creationId xmlns:a16="http://schemas.microsoft.com/office/drawing/2014/main" id="{C781A895-5D0C-153C-DF8F-51EA042BC9E9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567759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2200"/>
          </a:p>
        </p:txBody>
      </p:sp>
      <p:pic>
        <p:nvPicPr>
          <p:cNvPr id="5" name="Marcador de Posição da Imagem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r="19485"/>
          <a:stretch/>
        </p:blipFill>
        <p:spPr>
          <a:xfrm>
            <a:off x="6317673" y="10"/>
            <a:ext cx="587280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9E93C006-70F0-8030-A251-67B084AB2998}"/>
              </a:ext>
            </a:extLst>
          </p:cNvPr>
          <p:cNvSpPr txBox="1">
            <a:spLocks/>
          </p:cNvSpPr>
          <p:nvPr/>
        </p:nvSpPr>
        <p:spPr>
          <a:xfrm>
            <a:off x="519854" y="1725950"/>
            <a:ext cx="5872804" cy="72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54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</a:p>
          <a:p>
            <a:pPr algn="l">
              <a:lnSpc>
                <a:spcPct val="90000"/>
              </a:lnSpc>
              <a:defRPr/>
            </a:pPr>
            <a:r>
              <a:rPr lang="en-US" sz="2900" noProof="1"/>
              <a:t>Sustentabilidade</a:t>
            </a:r>
            <a:endParaRPr kumimoji="0" lang="en-US" sz="2900" b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A23216D7-B026-C012-9D0C-EF631AF4BD45}"/>
              </a:ext>
            </a:extLst>
          </p:cNvPr>
          <p:cNvSpPr txBox="1">
            <a:spLocks/>
          </p:cNvSpPr>
          <p:nvPr/>
        </p:nvSpPr>
        <p:spPr>
          <a:xfrm>
            <a:off x="640080" y="3185652"/>
            <a:ext cx="5677593" cy="3007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pt-PT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Através da centralização de informações e da otimização das rotas e recursos, o sistema minimiza o desperdício de tempo, combustível e materiais.</a:t>
            </a:r>
          </a:p>
          <a:p>
            <a:pPr marL="0" indent="0">
              <a:lnSpc>
                <a:spcPct val="90000"/>
              </a:lnSpc>
              <a:buNone/>
            </a:pPr>
            <a:endParaRPr lang="pt-PT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pt-PT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Adicionalmente, promove decisões com maior informação, em consonância com os princípios de responsabilidade ecológica e económica, assegurando operações mais eficientes a longo prazo.</a:t>
            </a:r>
          </a:p>
        </p:txBody>
      </p:sp>
      <p:sp>
        <p:nvSpPr>
          <p:cNvPr id="9" name="Marcador de Posição do Texto 2">
            <a:extLst>
              <a:ext uri="{FF2B5EF4-FFF2-40B4-BE49-F238E27FC236}">
                <a16:creationId xmlns:a16="http://schemas.microsoft.com/office/drawing/2014/main" id="{B2754B94-AC0A-4A06-A18C-B93D2CE9847E}"/>
              </a:ext>
            </a:extLst>
          </p:cNvPr>
          <p:cNvSpPr txBox="1">
            <a:spLocks/>
          </p:cNvSpPr>
          <p:nvPr/>
        </p:nvSpPr>
        <p:spPr>
          <a:xfrm>
            <a:off x="519854" y="425240"/>
            <a:ext cx="4763346" cy="88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20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  <a:endParaRPr lang="en-US" sz="2000" noProof="1"/>
          </a:p>
          <a:p>
            <a:pPr algn="l">
              <a:lnSpc>
                <a:spcPct val="90000"/>
              </a:lnSpc>
              <a:defRPr/>
            </a:pPr>
            <a:r>
              <a:rPr lang="en-US" sz="2000" noProof="1"/>
              <a:t>Plano de Gestão de Projecto</a:t>
            </a:r>
            <a:endParaRPr kumimoji="0" lang="en-US" sz="1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noProof="1"/>
              <a:t>1 - Introdução</a:t>
            </a:r>
            <a:endParaRPr kumimoji="0" lang="en-US" sz="9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61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8">
            <a:extLst>
              <a:ext uri="{FF2B5EF4-FFF2-40B4-BE49-F238E27FC236}">
                <a16:creationId xmlns:a16="http://schemas.microsoft.com/office/drawing/2014/main" id="{C781A895-5D0C-153C-DF8F-51EA042BC9E9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567759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2200"/>
          </a:p>
        </p:txBody>
      </p:sp>
      <p:pic>
        <p:nvPicPr>
          <p:cNvPr id="5" name="Marcador de Posição da Imagem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5" r="21375"/>
          <a:stretch/>
        </p:blipFill>
        <p:spPr>
          <a:xfrm>
            <a:off x="6430297" y="10"/>
            <a:ext cx="576018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9E93C006-70F0-8030-A251-67B084AB2998}"/>
              </a:ext>
            </a:extLst>
          </p:cNvPr>
          <p:cNvSpPr txBox="1">
            <a:spLocks/>
          </p:cNvSpPr>
          <p:nvPr/>
        </p:nvSpPr>
        <p:spPr>
          <a:xfrm>
            <a:off x="519854" y="1725950"/>
            <a:ext cx="6244740" cy="72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54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</a:p>
          <a:p>
            <a:pPr algn="l">
              <a:lnSpc>
                <a:spcPct val="90000"/>
              </a:lnSpc>
              <a:defRPr/>
            </a:pPr>
            <a:r>
              <a:rPr lang="en-US" sz="2600" noProof="1"/>
              <a:t>Flexibilidade e Ação Social</a:t>
            </a:r>
            <a:endParaRPr kumimoji="0" lang="en-US" sz="2000" b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A23216D7-B026-C012-9D0C-EF631AF4BD45}"/>
              </a:ext>
            </a:extLst>
          </p:cNvPr>
          <p:cNvSpPr txBox="1">
            <a:spLocks/>
          </p:cNvSpPr>
          <p:nvPr/>
        </p:nvSpPr>
        <p:spPr>
          <a:xfrm>
            <a:off x="640080" y="3185651"/>
            <a:ext cx="5564075" cy="349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pt-PT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Este sistema é desenvolvido para se adaptar a diversos cenários e tipos de emergência.</a:t>
            </a:r>
          </a:p>
          <a:p>
            <a:pPr marL="0" indent="0">
              <a:lnSpc>
                <a:spcPct val="90000"/>
              </a:lnSpc>
              <a:buNone/>
            </a:pPr>
            <a:endParaRPr lang="pt-PT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pt-PT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 sistema presta auxílio em situações de grande escala como em incidentes de menor dimensão.</a:t>
            </a:r>
          </a:p>
          <a:p>
            <a:pPr marL="0" indent="0">
              <a:lnSpc>
                <a:spcPct val="90000"/>
              </a:lnSpc>
              <a:buNone/>
            </a:pPr>
            <a:endParaRPr lang="pt-PT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pt-PT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Aumenta o seu contributo social ao reforçar a segurança pública, reduzir prejuízos e essencialmente preservar vidas em comunidades mais expostas a riscos</a:t>
            </a:r>
            <a:r>
              <a:rPr lang="en-US" sz="18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Marcador de Posição do Texto 2">
            <a:extLst>
              <a:ext uri="{FF2B5EF4-FFF2-40B4-BE49-F238E27FC236}">
                <a16:creationId xmlns:a16="http://schemas.microsoft.com/office/drawing/2014/main" id="{7D23F751-91F9-6F28-3BC4-A7BA0FF5E4D5}"/>
              </a:ext>
            </a:extLst>
          </p:cNvPr>
          <p:cNvSpPr txBox="1">
            <a:spLocks/>
          </p:cNvSpPr>
          <p:nvPr/>
        </p:nvSpPr>
        <p:spPr>
          <a:xfrm>
            <a:off x="519854" y="425240"/>
            <a:ext cx="4763346" cy="88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20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  <a:endParaRPr lang="en-US" sz="2000" noProof="1"/>
          </a:p>
          <a:p>
            <a:pPr algn="l">
              <a:lnSpc>
                <a:spcPct val="90000"/>
              </a:lnSpc>
              <a:defRPr/>
            </a:pPr>
            <a:r>
              <a:rPr lang="en-US" sz="2000" noProof="1"/>
              <a:t>Plano de Gestão de Projecto</a:t>
            </a:r>
            <a:endParaRPr kumimoji="0" lang="en-US" sz="1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noProof="1"/>
              <a:t>1 - Introdução</a:t>
            </a:r>
            <a:endParaRPr kumimoji="0" lang="en-US" sz="9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715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8">
            <a:extLst>
              <a:ext uri="{FF2B5EF4-FFF2-40B4-BE49-F238E27FC236}">
                <a16:creationId xmlns:a16="http://schemas.microsoft.com/office/drawing/2014/main" id="{C781A895-5D0C-153C-DF8F-51EA042BC9E9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567759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2200"/>
          </a:p>
        </p:txBody>
      </p:sp>
      <p:pic>
        <p:nvPicPr>
          <p:cNvPr id="5" name="Marcador de Posição da Imagem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r="11448"/>
          <a:stretch/>
        </p:blipFill>
        <p:spPr>
          <a:xfrm>
            <a:off x="6666271" y="20700"/>
            <a:ext cx="5550334" cy="685799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9E93C006-70F0-8030-A251-67B084AB2998}"/>
              </a:ext>
            </a:extLst>
          </p:cNvPr>
          <p:cNvSpPr txBox="1">
            <a:spLocks/>
          </p:cNvSpPr>
          <p:nvPr/>
        </p:nvSpPr>
        <p:spPr>
          <a:xfrm>
            <a:off x="519855" y="1725950"/>
            <a:ext cx="5428662" cy="72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0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Plano de </a:t>
            </a:r>
            <a:r>
              <a:rPr lang="en-US" sz="300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Gestão</a:t>
            </a:r>
            <a:r>
              <a:rPr lang="en-US" sz="30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do </a:t>
            </a:r>
            <a:r>
              <a:rPr lang="en-US" sz="300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Âmbito</a:t>
            </a:r>
            <a:endParaRPr kumimoji="0" lang="en-US" sz="3000" b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A23216D7-B026-C012-9D0C-EF631AF4BD45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6400800" cy="381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Posição do Texto 2">
            <a:extLst>
              <a:ext uri="{FF2B5EF4-FFF2-40B4-BE49-F238E27FC236}">
                <a16:creationId xmlns:a16="http://schemas.microsoft.com/office/drawing/2014/main" id="{C35A947B-D118-DED3-864C-7889399A9423}"/>
              </a:ext>
            </a:extLst>
          </p:cNvPr>
          <p:cNvSpPr txBox="1">
            <a:spLocks/>
          </p:cNvSpPr>
          <p:nvPr/>
        </p:nvSpPr>
        <p:spPr>
          <a:xfrm>
            <a:off x="519854" y="425240"/>
            <a:ext cx="4763346" cy="88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20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  <a:endParaRPr lang="en-US" sz="2000" noProof="1"/>
          </a:p>
          <a:p>
            <a:pPr algn="l">
              <a:lnSpc>
                <a:spcPct val="90000"/>
              </a:lnSpc>
              <a:defRPr/>
            </a:pPr>
            <a:r>
              <a:rPr lang="en-US" sz="2000" noProof="1"/>
              <a:t>Plano de Gestão de Projecto</a:t>
            </a:r>
            <a:endParaRPr kumimoji="0" lang="en-US" sz="1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noProof="1"/>
              <a:t>2 – Gestão do Âmbito</a:t>
            </a:r>
            <a:endParaRPr kumimoji="0" lang="en-US" sz="9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02EE83BE-1B56-B608-B197-F07A8D45752D}"/>
              </a:ext>
            </a:extLst>
          </p:cNvPr>
          <p:cNvSpPr txBox="1">
            <a:spLocks/>
          </p:cNvSpPr>
          <p:nvPr/>
        </p:nvSpPr>
        <p:spPr>
          <a:xfrm>
            <a:off x="163365" y="3286649"/>
            <a:ext cx="5717850" cy="27378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90000"/>
              </a:lnSpc>
              <a:buNone/>
            </a:pPr>
            <a:r>
              <a:rPr lang="en-US" sz="2000" b="1">
                <a:latin typeface="+mj-lt"/>
                <a:ea typeface="Calibri" panose="020F0502020204030204" pitchFamily="34" charset="0"/>
                <a:cs typeface="Arial"/>
              </a:rPr>
              <a:t>2.1 - </a:t>
            </a:r>
            <a:r>
              <a:rPr lang="en-US" sz="2000" b="1" err="1">
                <a:latin typeface="+mj-lt"/>
                <a:ea typeface="Calibri" panose="020F0502020204030204" pitchFamily="34" charset="0"/>
                <a:cs typeface="Arial"/>
                <a:hlinkClick r:id="rId4"/>
              </a:rPr>
              <a:t>Estrutura</a:t>
            </a:r>
            <a:r>
              <a:rPr lang="en-US" sz="2000" b="1">
                <a:latin typeface="+mj-lt"/>
                <a:ea typeface="Calibri" panose="020F0502020204030204" pitchFamily="34" charset="0"/>
                <a:cs typeface="Arial"/>
                <a:hlinkClick r:id="rId4"/>
              </a:rPr>
              <a:t> </a:t>
            </a:r>
            <a:r>
              <a:rPr lang="pt-PT" sz="2000" b="1">
                <a:latin typeface="+mj-lt"/>
                <a:ea typeface="Calibri" panose="020F0502020204030204" pitchFamily="34" charset="0"/>
                <a:cs typeface="Arial"/>
                <a:hlinkClick r:id="rId4"/>
              </a:rPr>
              <a:t>hierárquica</a:t>
            </a:r>
            <a:r>
              <a:rPr lang="en-US" sz="2000" b="1">
                <a:latin typeface="+mj-lt"/>
                <a:ea typeface="Calibri" panose="020F0502020204030204" pitchFamily="34" charset="0"/>
                <a:cs typeface="Arial"/>
                <a:hlinkClick r:id="rId4"/>
              </a:rPr>
              <a:t> dos </a:t>
            </a:r>
            <a:r>
              <a:rPr lang="en-US" sz="2000" b="1" err="1">
                <a:latin typeface="+mj-lt"/>
                <a:ea typeface="Calibri" panose="020F0502020204030204" pitchFamily="34" charset="0"/>
                <a:cs typeface="Arial"/>
                <a:hlinkClick r:id="rId4"/>
              </a:rPr>
              <a:t>requisitos</a:t>
            </a:r>
            <a:endParaRPr lang="en-US" sz="2000" b="1">
              <a:latin typeface="+mj-lt"/>
              <a:ea typeface="Calibri" panose="020F0502020204030204" pitchFamily="34" charset="0"/>
              <a:cs typeface="Arial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0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000" b="1">
                <a:latin typeface="+mj-lt"/>
                <a:ea typeface="Calibri" panose="020F0502020204030204" pitchFamily="34" charset="0"/>
                <a:cs typeface="Arial"/>
              </a:rPr>
              <a:t>2.2 - </a:t>
            </a:r>
            <a:r>
              <a:rPr lang="en-US" sz="2000" b="1" err="1">
                <a:latin typeface="+mj-lt"/>
                <a:ea typeface="Calibri" panose="020F0502020204030204" pitchFamily="34" charset="0"/>
                <a:cs typeface="Arial"/>
                <a:hlinkClick r:id="rId5"/>
              </a:rPr>
              <a:t>Entregáveis</a:t>
            </a:r>
            <a:r>
              <a:rPr lang="en-US" sz="2000" b="1">
                <a:latin typeface="+mj-lt"/>
                <a:ea typeface="Calibri" panose="020F0502020204030204" pitchFamily="34" charset="0"/>
                <a:cs typeface="Arial"/>
                <a:hlinkClick r:id="rId5"/>
              </a:rPr>
              <a:t> (tempos, </a:t>
            </a:r>
            <a:r>
              <a:rPr lang="en-US" sz="2000" b="1" err="1">
                <a:latin typeface="+mj-lt"/>
                <a:ea typeface="Calibri" panose="020F0502020204030204" pitchFamily="34" charset="0"/>
                <a:cs typeface="Arial"/>
                <a:hlinkClick r:id="rId5"/>
              </a:rPr>
              <a:t>condições</a:t>
            </a:r>
            <a:r>
              <a:rPr lang="en-US" sz="2000" b="1">
                <a:latin typeface="+mj-lt"/>
                <a:ea typeface="Calibri" panose="020F0502020204030204" pitchFamily="34" charset="0"/>
                <a:cs typeface="Arial"/>
                <a:hlinkClick r:id="rId5"/>
              </a:rPr>
              <a:t> de </a:t>
            </a:r>
            <a:r>
              <a:rPr lang="en-US" sz="2000" b="1" err="1">
                <a:latin typeface="+mj-lt"/>
                <a:ea typeface="Calibri" panose="020F0502020204030204" pitchFamily="34" charset="0"/>
                <a:cs typeface="Arial"/>
                <a:hlinkClick r:id="rId5"/>
              </a:rPr>
              <a:t>aceitação</a:t>
            </a:r>
            <a:r>
              <a:rPr lang="en-US" sz="2000" b="1">
                <a:latin typeface="+mj-lt"/>
                <a:ea typeface="Calibri" panose="020F0502020204030204" pitchFamily="34" charset="0"/>
                <a:cs typeface="Arial"/>
                <a:hlinkClick r:id="rId5"/>
              </a:rPr>
              <a:t>)</a:t>
            </a:r>
            <a:endParaRPr lang="en-US" sz="2000" b="1">
              <a:latin typeface="+mj-lt"/>
              <a:ea typeface="Calibri" panose="020F0502020204030204" pitchFamily="34" charset="0"/>
              <a:cs typeface="Arial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000" b="1">
                <a:latin typeface="+mj-lt"/>
                <a:cs typeface="Calibri Light"/>
              </a:rPr>
              <a:t>2.3 - </a:t>
            </a:r>
            <a:r>
              <a:rPr lang="en-US" sz="2000" b="1">
                <a:latin typeface="+mj-lt"/>
                <a:cs typeface="Calibri Light"/>
                <a:hlinkClick r:id="rId6"/>
              </a:rPr>
              <a:t>Product Breakdown Structure</a:t>
            </a:r>
            <a:endParaRPr lang="en-US" sz="2000" b="1">
              <a:latin typeface="+mj-lt"/>
              <a:cs typeface="Calibri Light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000" b="1">
                <a:latin typeface="+mj-lt"/>
                <a:ea typeface="Calibri" panose="020F0502020204030204" pitchFamily="34" charset="0"/>
                <a:cs typeface="Arial"/>
              </a:rPr>
              <a:t>2.4 - </a:t>
            </a:r>
            <a:r>
              <a:rPr lang="en-US" sz="2000" b="1">
                <a:latin typeface="+mj-lt"/>
                <a:ea typeface="Calibri" panose="020F0502020204030204" pitchFamily="34" charset="0"/>
                <a:cs typeface="Arial"/>
                <a:hlinkClick r:id="rId7"/>
              </a:rPr>
              <a:t>Work Breakdown Structure</a:t>
            </a:r>
            <a:endParaRPr lang="en-US" sz="1800">
              <a:latin typeface="+mj-lt"/>
              <a:ea typeface="Calibri" panose="020F0502020204030204" pitchFamily="34" charset="0"/>
              <a:cs typeface="Arial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6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8">
            <a:extLst>
              <a:ext uri="{FF2B5EF4-FFF2-40B4-BE49-F238E27FC236}">
                <a16:creationId xmlns:a16="http://schemas.microsoft.com/office/drawing/2014/main" id="{C781A895-5D0C-153C-DF8F-51EA042BC9E9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567759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2200"/>
          </a:p>
        </p:txBody>
      </p:sp>
      <p:pic>
        <p:nvPicPr>
          <p:cNvPr id="5" name="Marcador de Posição da Imagem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r="30353"/>
          <a:stretch/>
        </p:blipFill>
        <p:spPr>
          <a:xfrm>
            <a:off x="6659812" y="0"/>
            <a:ext cx="5532188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9E93C006-70F0-8030-A251-67B084AB2998}"/>
              </a:ext>
            </a:extLst>
          </p:cNvPr>
          <p:cNvSpPr txBox="1">
            <a:spLocks/>
          </p:cNvSpPr>
          <p:nvPr/>
        </p:nvSpPr>
        <p:spPr>
          <a:xfrm>
            <a:off x="519854" y="1725950"/>
            <a:ext cx="5330340" cy="72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0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Plano de </a:t>
            </a:r>
            <a:r>
              <a:rPr lang="en-US" sz="300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Gestão</a:t>
            </a:r>
            <a:r>
              <a:rPr lang="en-US" sz="300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do Tempo</a:t>
            </a:r>
            <a:endParaRPr kumimoji="0" lang="en-US" sz="3000" b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" name="Marcador de Posição de Conteúdo 8">
            <a:extLst>
              <a:ext uri="{FF2B5EF4-FFF2-40B4-BE49-F238E27FC236}">
                <a16:creationId xmlns:a16="http://schemas.microsoft.com/office/drawing/2014/main" id="{A23216D7-B026-C012-9D0C-EF631AF4BD45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6400800" cy="381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18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Posição do Texto 2">
            <a:extLst>
              <a:ext uri="{FF2B5EF4-FFF2-40B4-BE49-F238E27FC236}">
                <a16:creationId xmlns:a16="http://schemas.microsoft.com/office/drawing/2014/main" id="{C35A947B-D118-DED3-864C-7889399A9423}"/>
              </a:ext>
            </a:extLst>
          </p:cNvPr>
          <p:cNvSpPr txBox="1">
            <a:spLocks/>
          </p:cNvSpPr>
          <p:nvPr/>
        </p:nvSpPr>
        <p:spPr>
          <a:xfrm>
            <a:off x="519854" y="425240"/>
            <a:ext cx="4763346" cy="880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defRPr/>
            </a:pPr>
            <a:r>
              <a:rPr lang="en-US" sz="2000">
                <a:latin typeface="+mj-lt"/>
                <a:ea typeface="Calibri" panose="020F0502020204030204" pitchFamily="34" charset="0"/>
                <a:cs typeface="Arial"/>
              </a:rPr>
              <a:t>Emergency Management System</a:t>
            </a:r>
            <a:endParaRPr lang="en-US" sz="2000" noProof="1"/>
          </a:p>
          <a:p>
            <a:pPr algn="l">
              <a:lnSpc>
                <a:spcPct val="90000"/>
              </a:lnSpc>
              <a:defRPr/>
            </a:pPr>
            <a:r>
              <a:rPr lang="en-US" sz="2000" noProof="1"/>
              <a:t>Plano de Gestão de Projecto</a:t>
            </a:r>
            <a:endParaRPr kumimoji="0" lang="en-US" sz="10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noProof="1"/>
              <a:t>3 – Gestão do Tempo</a:t>
            </a:r>
            <a:endParaRPr kumimoji="0" lang="en-US" sz="900" b="0" i="0" u="none" strike="noStrike" kern="1200" cap="none" spc="300" normalizeH="0" baseline="0" noProof="1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02EE83BE-1B56-B608-B197-F07A8D45752D}"/>
              </a:ext>
            </a:extLst>
          </p:cNvPr>
          <p:cNvSpPr txBox="1">
            <a:spLocks/>
          </p:cNvSpPr>
          <p:nvPr/>
        </p:nvSpPr>
        <p:spPr>
          <a:xfrm>
            <a:off x="148690" y="3260019"/>
            <a:ext cx="6094794" cy="18382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90000"/>
              </a:lnSpc>
              <a:buNone/>
            </a:pPr>
            <a:r>
              <a:rPr lang="pt-PT" sz="2400" b="1">
                <a:latin typeface="+mj-lt"/>
                <a:ea typeface="Calibri" panose="020F0502020204030204" pitchFamily="34" charset="0"/>
                <a:cs typeface="Arial"/>
              </a:rPr>
              <a:t>3.1 - </a:t>
            </a:r>
            <a:r>
              <a:rPr lang="pt-PT" sz="2400" b="1">
                <a:latin typeface="+mj-lt"/>
                <a:ea typeface="Calibri" panose="020F0502020204030204" pitchFamily="34" charset="0"/>
                <a:cs typeface="Arial"/>
                <a:hlinkClick r:id="rId4"/>
              </a:rPr>
              <a:t>Sequência de atividades e CPM</a:t>
            </a:r>
            <a:endParaRPr lang="en-US" sz="2400" b="1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0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pt-PT" sz="2400" b="1">
                <a:latin typeface="+mj-lt"/>
                <a:ea typeface="Calibri" panose="020F0502020204030204" pitchFamily="34" charset="0"/>
                <a:cs typeface="Arial"/>
              </a:rPr>
              <a:t>3.2 - </a:t>
            </a:r>
            <a:r>
              <a:rPr lang="pt-PT" sz="2400" b="1">
                <a:latin typeface="+mj-lt"/>
                <a:ea typeface="Calibri" panose="020F0502020204030204" pitchFamily="34" charset="0"/>
                <a:cs typeface="Arial"/>
                <a:hlinkClick r:id="rId5"/>
              </a:rPr>
              <a:t>Diagrama de </a:t>
            </a:r>
            <a:r>
              <a:rPr lang="pt-PT" sz="2400" b="1" err="1">
                <a:latin typeface="+mj-lt"/>
                <a:ea typeface="Calibri" panose="020F0502020204030204" pitchFamily="34" charset="0"/>
                <a:cs typeface="Arial"/>
                <a:hlinkClick r:id="rId5"/>
              </a:rPr>
              <a:t>Gantt</a:t>
            </a:r>
            <a:endParaRPr lang="en-US" sz="2400" b="1">
              <a:latin typeface="+mj-lt"/>
              <a:ea typeface="Calibri" panose="020F0502020204030204" pitchFamily="34" charset="0"/>
              <a:cs typeface="Arial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000">
                <a:latin typeface="+mj-lt"/>
                <a:ea typeface="Calibri"/>
                <a:cs typeface="Arial"/>
              </a:rPr>
              <a:t> </a:t>
            </a:r>
            <a:endParaRPr lang="en-US" sz="20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00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4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139661_TF55661986_Win32" id="{8BC96D4D-B984-4098-9E74-867FD5571369}" vid="{7E9B6FBF-3698-4D3D-8188-35885E1D5A54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678</Words>
  <Application>Microsoft Office PowerPoint</Application>
  <PresentationFormat>Widescreen</PresentationFormat>
  <Paragraphs>136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Cláudio José Azevedo Fernandes</cp:lastModifiedBy>
  <cp:revision>2</cp:revision>
  <dcterms:created xsi:type="dcterms:W3CDTF">2023-10-30T18:57:58Z</dcterms:created>
  <dcterms:modified xsi:type="dcterms:W3CDTF">2024-12-11T11:12:34Z</dcterms:modified>
</cp:coreProperties>
</file>